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3" r:id="rId4"/>
    <p:sldId id="274" r:id="rId5"/>
    <p:sldId id="275" r:id="rId6"/>
    <p:sldId id="276" r:id="rId7"/>
    <p:sldId id="277" r:id="rId8"/>
    <p:sldId id="272"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98"/>
    <a:srgbClr val="10235E"/>
    <a:srgbClr val="2381BE"/>
    <a:srgbClr val="3BBF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715" autoAdjust="0"/>
    <p:restoredTop sz="94660"/>
  </p:normalViewPr>
  <p:slideViewPr>
    <p:cSldViewPr snapToGrid="0">
      <p:cViewPr varScale="1">
        <p:scale>
          <a:sx n="143" d="100"/>
          <a:sy n="143" d="100"/>
        </p:scale>
        <p:origin x="166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tiff>
</file>

<file path=ppt/media/image10.png>
</file>

<file path=ppt/media/image11.png>
</file>

<file path=ppt/media/image12.png>
</file>

<file path=ppt/media/image13.jpeg>
</file>

<file path=ppt/media/image14.png>
</file>

<file path=ppt/media/image15.jpeg>
</file>

<file path=ppt/media/image16.jpeg>
</file>

<file path=ppt/media/image17.jpeg>
</file>

<file path=ppt/media/image2.tiff>
</file>

<file path=ppt/media/image3.png>
</file>

<file path=ppt/media/image4.tiff>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6036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9_Title Slide">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03D2A93C-7C17-469D-A0BE-A44F1CDF248A}"/>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4" name="Picture Placeholder 3">
            <a:extLst>
              <a:ext uri="{FF2B5EF4-FFF2-40B4-BE49-F238E27FC236}">
                <a16:creationId xmlns:a16="http://schemas.microsoft.com/office/drawing/2014/main" id="{62AF4C43-7D85-42CF-A21F-83803B00BE56}"/>
              </a:ext>
            </a:extLst>
          </p:cNvPr>
          <p:cNvSpPr>
            <a:spLocks noGrp="1"/>
          </p:cNvSpPr>
          <p:nvPr>
            <p:ph type="pic" sz="quarter" idx="24"/>
          </p:nvPr>
        </p:nvSpPr>
        <p:spPr>
          <a:xfrm>
            <a:off x="4075610" y="2573383"/>
            <a:ext cx="8116389" cy="4284617"/>
          </a:xfrm>
          <a:custGeom>
            <a:avLst/>
            <a:gdLst>
              <a:gd name="connsiteX0" fmla="*/ 383859 w 8116389"/>
              <a:gd name="connsiteY0" fmla="*/ 0 h 4284617"/>
              <a:gd name="connsiteX1" fmla="*/ 8116389 w 8116389"/>
              <a:gd name="connsiteY1" fmla="*/ 0 h 4284617"/>
              <a:gd name="connsiteX2" fmla="*/ 8116389 w 8116389"/>
              <a:gd name="connsiteY2" fmla="*/ 4284617 h 4284617"/>
              <a:gd name="connsiteX3" fmla="*/ 0 w 8116389"/>
              <a:gd name="connsiteY3" fmla="*/ 4284617 h 4284617"/>
              <a:gd name="connsiteX4" fmla="*/ 0 w 8116389"/>
              <a:gd name="connsiteY4" fmla="*/ 383859 h 4284617"/>
              <a:gd name="connsiteX5" fmla="*/ 383859 w 8116389"/>
              <a:gd name="connsiteY5" fmla="*/ 0 h 4284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16389" h="4284617">
                <a:moveTo>
                  <a:pt x="383859" y="0"/>
                </a:moveTo>
                <a:lnTo>
                  <a:pt x="8116389" y="0"/>
                </a:lnTo>
                <a:lnTo>
                  <a:pt x="8116389" y="4284617"/>
                </a:lnTo>
                <a:lnTo>
                  <a:pt x="0" y="4284617"/>
                </a:lnTo>
                <a:lnTo>
                  <a:pt x="0" y="383859"/>
                </a:lnTo>
                <a:cubicBezTo>
                  <a:pt x="0" y="171860"/>
                  <a:pt x="171860" y="0"/>
                  <a:pt x="383859"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6" name="Freeform: Shape 5">
            <a:extLst>
              <a:ext uri="{FF2B5EF4-FFF2-40B4-BE49-F238E27FC236}">
                <a16:creationId xmlns:a16="http://schemas.microsoft.com/office/drawing/2014/main" id="{BD9B3560-7790-4FCF-959E-4253CE048CF7}"/>
              </a:ext>
            </a:extLst>
          </p:cNvPr>
          <p:cNvSpPr/>
          <p:nvPr userDrawn="1"/>
        </p:nvSpPr>
        <p:spPr>
          <a:xfrm>
            <a:off x="11718130" y="819925"/>
            <a:ext cx="947738" cy="947738"/>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7" name="Freeform: Shape 6">
            <a:extLst>
              <a:ext uri="{FF2B5EF4-FFF2-40B4-BE49-F238E27FC236}">
                <a16:creationId xmlns:a16="http://schemas.microsoft.com/office/drawing/2014/main" id="{37DEE003-C9B0-49C7-AED4-5BEAC4AB9CB7}"/>
              </a:ext>
            </a:extLst>
          </p:cNvPr>
          <p:cNvSpPr/>
          <p:nvPr userDrawn="1"/>
        </p:nvSpPr>
        <p:spPr>
          <a:xfrm>
            <a:off x="-313135" y="1454528"/>
            <a:ext cx="626270" cy="626270"/>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8" name="Graphic 2">
            <a:extLst>
              <a:ext uri="{FF2B5EF4-FFF2-40B4-BE49-F238E27FC236}">
                <a16:creationId xmlns:a16="http://schemas.microsoft.com/office/drawing/2014/main" id="{6CC17CDF-C613-4B76-8ECA-69422C6C7CB2}"/>
              </a:ext>
            </a:extLst>
          </p:cNvPr>
          <p:cNvSpPr/>
          <p:nvPr userDrawn="1"/>
        </p:nvSpPr>
        <p:spPr>
          <a:xfrm>
            <a:off x="11283044" y="2250557"/>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9" name="Graphic 2">
            <a:extLst>
              <a:ext uri="{FF2B5EF4-FFF2-40B4-BE49-F238E27FC236}">
                <a16:creationId xmlns:a16="http://schemas.microsoft.com/office/drawing/2014/main" id="{E9D9D509-6D1C-421B-94C4-CE311233FB86}"/>
              </a:ext>
            </a:extLst>
          </p:cNvPr>
          <p:cNvSpPr/>
          <p:nvPr userDrawn="1"/>
        </p:nvSpPr>
        <p:spPr>
          <a:xfrm>
            <a:off x="519794" y="402707"/>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3215887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Title Slide">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AA1BCD26-7DC5-48FD-A553-E10FA66215C9}"/>
              </a:ext>
            </a:extLst>
          </p:cNvPr>
          <p:cNvSpPr/>
          <p:nvPr userDrawn="1"/>
        </p:nvSpPr>
        <p:spPr>
          <a:xfrm>
            <a:off x="313122" y="293002"/>
            <a:ext cx="10431078" cy="3034398"/>
          </a:xfrm>
          <a:prstGeom prst="roundRect">
            <a:avLst>
              <a:gd name="adj" fmla="val 8482"/>
            </a:avLst>
          </a:pr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Freeform: Shape 3">
            <a:extLst>
              <a:ext uri="{FF2B5EF4-FFF2-40B4-BE49-F238E27FC236}">
                <a16:creationId xmlns:a16="http://schemas.microsoft.com/office/drawing/2014/main" id="{D3F4DC79-1E32-4064-AD3F-2991C6B06616}"/>
              </a:ext>
            </a:extLst>
          </p:cNvPr>
          <p:cNvSpPr/>
          <p:nvPr userDrawn="1"/>
        </p:nvSpPr>
        <p:spPr>
          <a:xfrm>
            <a:off x="5793786" y="-153946"/>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5" name="Graphic 2">
            <a:extLst>
              <a:ext uri="{FF2B5EF4-FFF2-40B4-BE49-F238E27FC236}">
                <a16:creationId xmlns:a16="http://schemas.microsoft.com/office/drawing/2014/main" id="{FF281599-5BAD-4499-B03C-6F3B9BA25387}"/>
              </a:ext>
            </a:extLst>
          </p:cNvPr>
          <p:cNvSpPr/>
          <p:nvPr userDrawn="1"/>
        </p:nvSpPr>
        <p:spPr>
          <a:xfrm>
            <a:off x="8220892" y="293914"/>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6" name="Freeform: Shape 5">
            <a:extLst>
              <a:ext uri="{FF2B5EF4-FFF2-40B4-BE49-F238E27FC236}">
                <a16:creationId xmlns:a16="http://schemas.microsoft.com/office/drawing/2014/main" id="{211864F9-A4AA-476F-B892-714F57F499DD}"/>
              </a:ext>
            </a:extLst>
          </p:cNvPr>
          <p:cNvSpPr/>
          <p:nvPr userDrawn="1"/>
        </p:nvSpPr>
        <p:spPr>
          <a:xfrm>
            <a:off x="10476349" y="3630520"/>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7" name="Freeform: Shape 6">
            <a:extLst>
              <a:ext uri="{FF2B5EF4-FFF2-40B4-BE49-F238E27FC236}">
                <a16:creationId xmlns:a16="http://schemas.microsoft.com/office/drawing/2014/main" id="{97F4156B-7485-4B5A-8898-72A428F046DB}"/>
              </a:ext>
            </a:extLst>
          </p:cNvPr>
          <p:cNvSpPr/>
          <p:nvPr userDrawn="1"/>
        </p:nvSpPr>
        <p:spPr>
          <a:xfrm>
            <a:off x="4156624" y="631780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8" name="Graphic 2">
            <a:extLst>
              <a:ext uri="{FF2B5EF4-FFF2-40B4-BE49-F238E27FC236}">
                <a16:creationId xmlns:a16="http://schemas.microsoft.com/office/drawing/2014/main" id="{ECC0B4E7-6022-49B8-B551-DB3B3820A302}"/>
              </a:ext>
            </a:extLst>
          </p:cNvPr>
          <p:cNvSpPr/>
          <p:nvPr userDrawn="1"/>
        </p:nvSpPr>
        <p:spPr>
          <a:xfrm>
            <a:off x="11473544" y="2214154"/>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9" name="Graphic 2">
            <a:extLst>
              <a:ext uri="{FF2B5EF4-FFF2-40B4-BE49-F238E27FC236}">
                <a16:creationId xmlns:a16="http://schemas.microsoft.com/office/drawing/2014/main" id="{E5AFED4C-995D-479F-8F7C-829927E0D4F6}"/>
              </a:ext>
            </a:extLst>
          </p:cNvPr>
          <p:cNvSpPr/>
          <p:nvPr userDrawn="1"/>
        </p:nvSpPr>
        <p:spPr>
          <a:xfrm>
            <a:off x="4579970" y="4042954"/>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0" name="Freeform: Shape 9">
            <a:extLst>
              <a:ext uri="{FF2B5EF4-FFF2-40B4-BE49-F238E27FC236}">
                <a16:creationId xmlns:a16="http://schemas.microsoft.com/office/drawing/2014/main" id="{F451E0D6-37E8-4467-87AE-5CD8D0146F88}"/>
              </a:ext>
            </a:extLst>
          </p:cNvPr>
          <p:cNvSpPr/>
          <p:nvPr userDrawn="1"/>
        </p:nvSpPr>
        <p:spPr>
          <a:xfrm>
            <a:off x="7722261" y="6461636"/>
            <a:ext cx="574597" cy="58783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3" name="Picture Placeholder 164">
            <a:extLst>
              <a:ext uri="{FF2B5EF4-FFF2-40B4-BE49-F238E27FC236}">
                <a16:creationId xmlns:a16="http://schemas.microsoft.com/office/drawing/2014/main" id="{06007B47-DEB4-4F00-A707-7A453789566A}"/>
              </a:ext>
            </a:extLst>
          </p:cNvPr>
          <p:cNvSpPr>
            <a:spLocks noGrp="1"/>
          </p:cNvSpPr>
          <p:nvPr>
            <p:ph type="pic" sz="quarter" idx="22"/>
          </p:nvPr>
        </p:nvSpPr>
        <p:spPr>
          <a:xfrm>
            <a:off x="580973" y="503566"/>
            <a:ext cx="9895376" cy="2613270"/>
          </a:xfrm>
          <a:prstGeom prst="roundRect">
            <a:avLst>
              <a:gd name="adj" fmla="val 7433"/>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92084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B2A14E31-498B-4CAD-B86C-425593AD9972}"/>
              </a:ext>
            </a:extLst>
          </p:cNvPr>
          <p:cNvSpPr/>
          <p:nvPr userDrawn="1"/>
        </p:nvSpPr>
        <p:spPr>
          <a:xfrm>
            <a:off x="8160679" y="127021"/>
            <a:ext cx="947738" cy="947738"/>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4" name="Freeform: Shape 3">
            <a:extLst>
              <a:ext uri="{FF2B5EF4-FFF2-40B4-BE49-F238E27FC236}">
                <a16:creationId xmlns:a16="http://schemas.microsoft.com/office/drawing/2014/main" id="{4369D1FC-72E8-448E-9BEB-A5CF931E445D}"/>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Picture Placeholder 1">
            <a:extLst>
              <a:ext uri="{FF2B5EF4-FFF2-40B4-BE49-F238E27FC236}">
                <a16:creationId xmlns:a16="http://schemas.microsoft.com/office/drawing/2014/main" id="{967EAD39-DA90-483F-8168-D812313D48EE}"/>
              </a:ext>
            </a:extLst>
          </p:cNvPr>
          <p:cNvSpPr>
            <a:spLocks noGrp="1"/>
          </p:cNvSpPr>
          <p:nvPr>
            <p:ph type="pic" sz="quarter" idx="24"/>
          </p:nvPr>
        </p:nvSpPr>
        <p:spPr>
          <a:xfrm flipH="1">
            <a:off x="8634549" y="600891"/>
            <a:ext cx="3557450" cy="6257109"/>
          </a:xfrm>
          <a:prstGeom prst="round1Rect">
            <a:avLst>
              <a:gd name="adj" fmla="val 8956"/>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6" name="Graphic 2">
            <a:extLst>
              <a:ext uri="{FF2B5EF4-FFF2-40B4-BE49-F238E27FC236}">
                <a16:creationId xmlns:a16="http://schemas.microsoft.com/office/drawing/2014/main" id="{FBE0E6D9-1E76-452B-BDE8-C4318C4E89CA}"/>
              </a:ext>
            </a:extLst>
          </p:cNvPr>
          <p:cNvSpPr/>
          <p:nvPr userDrawn="1"/>
        </p:nvSpPr>
        <p:spPr>
          <a:xfrm>
            <a:off x="993389" y="690724"/>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7" name="Graphic 2">
            <a:extLst>
              <a:ext uri="{FF2B5EF4-FFF2-40B4-BE49-F238E27FC236}">
                <a16:creationId xmlns:a16="http://schemas.microsoft.com/office/drawing/2014/main" id="{AA1985A7-3106-4BBA-9CA6-FF5D02E8963A}"/>
              </a:ext>
            </a:extLst>
          </p:cNvPr>
          <p:cNvSpPr/>
          <p:nvPr userDrawn="1"/>
        </p:nvSpPr>
        <p:spPr>
          <a:xfrm>
            <a:off x="7409342" y="353174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8" name="Freeform: Shape 7">
            <a:extLst>
              <a:ext uri="{FF2B5EF4-FFF2-40B4-BE49-F238E27FC236}">
                <a16:creationId xmlns:a16="http://schemas.microsoft.com/office/drawing/2014/main" id="{EA48566D-EC20-4696-9A2E-42D80589E241}"/>
              </a:ext>
            </a:extLst>
          </p:cNvPr>
          <p:cNvSpPr/>
          <p:nvPr userDrawn="1"/>
        </p:nvSpPr>
        <p:spPr>
          <a:xfrm>
            <a:off x="-311468" y="642146"/>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9" name="Graphic 2">
            <a:extLst>
              <a:ext uri="{FF2B5EF4-FFF2-40B4-BE49-F238E27FC236}">
                <a16:creationId xmlns:a16="http://schemas.microsoft.com/office/drawing/2014/main" id="{6649BD0C-BB39-42C7-B6D0-A6C974600D61}"/>
              </a:ext>
            </a:extLst>
          </p:cNvPr>
          <p:cNvSpPr/>
          <p:nvPr userDrawn="1"/>
        </p:nvSpPr>
        <p:spPr>
          <a:xfrm>
            <a:off x="11354325" y="221081"/>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10" name="Freeform: Shape 9">
            <a:extLst>
              <a:ext uri="{FF2B5EF4-FFF2-40B4-BE49-F238E27FC236}">
                <a16:creationId xmlns:a16="http://schemas.microsoft.com/office/drawing/2014/main" id="{5635075A-5835-4883-A783-3324C81F10CC}"/>
              </a:ext>
            </a:extLst>
          </p:cNvPr>
          <p:cNvSpPr/>
          <p:nvPr userDrawn="1"/>
        </p:nvSpPr>
        <p:spPr>
          <a:xfrm>
            <a:off x="7194076" y="1909680"/>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23784852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FA7C6898-E339-4A04-9AF0-ED2C7E446B98}"/>
              </a:ext>
            </a:extLst>
          </p:cNvPr>
          <p:cNvSpPr/>
          <p:nvPr userDrawn="1"/>
        </p:nvSpPr>
        <p:spPr>
          <a:xfrm>
            <a:off x="0" y="-1"/>
            <a:ext cx="12192000" cy="6858001"/>
          </a:xfrm>
          <a:custGeom>
            <a:avLst/>
            <a:gdLst>
              <a:gd name="connsiteX0" fmla="*/ 709749 w 12192000"/>
              <a:gd name="connsiteY0" fmla="*/ 692332 h 6858001"/>
              <a:gd name="connsiteX1" fmla="*/ 709749 w 12192000"/>
              <a:gd name="connsiteY1" fmla="*/ 6165672 h 6858001"/>
              <a:gd name="connsiteX2" fmla="*/ 11482251 w 12192000"/>
              <a:gd name="connsiteY2" fmla="*/ 6165672 h 6858001"/>
              <a:gd name="connsiteX3" fmla="*/ 11482251 w 12192000"/>
              <a:gd name="connsiteY3" fmla="*/ 692332 h 6858001"/>
              <a:gd name="connsiteX4" fmla="*/ 0 w 12192000"/>
              <a:gd name="connsiteY4" fmla="*/ 0 h 6858001"/>
              <a:gd name="connsiteX5" fmla="*/ 12192000 w 12192000"/>
              <a:gd name="connsiteY5" fmla="*/ 0 h 6858001"/>
              <a:gd name="connsiteX6" fmla="*/ 12192000 w 12192000"/>
              <a:gd name="connsiteY6" fmla="*/ 6858001 h 6858001"/>
              <a:gd name="connsiteX7" fmla="*/ 0 w 12192000"/>
              <a:gd name="connsiteY7"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1">
                <a:moveTo>
                  <a:pt x="709749" y="692332"/>
                </a:moveTo>
                <a:lnTo>
                  <a:pt x="709749" y="6165672"/>
                </a:lnTo>
                <a:lnTo>
                  <a:pt x="11482251" y="6165672"/>
                </a:lnTo>
                <a:lnTo>
                  <a:pt x="11482251" y="692332"/>
                </a:lnTo>
                <a:close/>
                <a:moveTo>
                  <a:pt x="0" y="0"/>
                </a:moveTo>
                <a:lnTo>
                  <a:pt x="12192000" y="0"/>
                </a:lnTo>
                <a:lnTo>
                  <a:pt x="12192000" y="6858001"/>
                </a:lnTo>
                <a:lnTo>
                  <a:pt x="0" y="6858001"/>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3" name="Picture Placeholder 2">
            <a:extLst>
              <a:ext uri="{FF2B5EF4-FFF2-40B4-BE49-F238E27FC236}">
                <a16:creationId xmlns:a16="http://schemas.microsoft.com/office/drawing/2014/main" id="{11C5BF1B-88D1-4F20-8892-ABC3D2CEB319}"/>
              </a:ext>
            </a:extLst>
          </p:cNvPr>
          <p:cNvSpPr>
            <a:spLocks noGrp="1"/>
          </p:cNvSpPr>
          <p:nvPr>
            <p:ph type="pic" sz="quarter" idx="24"/>
          </p:nvPr>
        </p:nvSpPr>
        <p:spPr>
          <a:xfrm flipH="1">
            <a:off x="1240972" y="1201785"/>
            <a:ext cx="3557450" cy="445443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4" name="Graphic 2">
            <a:extLst>
              <a:ext uri="{FF2B5EF4-FFF2-40B4-BE49-F238E27FC236}">
                <a16:creationId xmlns:a16="http://schemas.microsoft.com/office/drawing/2014/main" id="{0021E013-79E6-4150-8CED-A01076D0E298}"/>
              </a:ext>
            </a:extLst>
          </p:cNvPr>
          <p:cNvSpPr/>
          <p:nvPr userDrawn="1"/>
        </p:nvSpPr>
        <p:spPr>
          <a:xfrm>
            <a:off x="470875" y="36415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5" name="Freeform: Shape 4">
            <a:extLst>
              <a:ext uri="{FF2B5EF4-FFF2-40B4-BE49-F238E27FC236}">
                <a16:creationId xmlns:a16="http://schemas.microsoft.com/office/drawing/2014/main" id="{0DCB7CD4-648C-42CB-BA6A-938F0C77873F}"/>
              </a:ext>
            </a:extLst>
          </p:cNvPr>
          <p:cNvSpPr/>
          <p:nvPr userDrawn="1"/>
        </p:nvSpPr>
        <p:spPr>
          <a:xfrm>
            <a:off x="11139059" y="1739863"/>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6" name="Graphic 2">
            <a:extLst>
              <a:ext uri="{FF2B5EF4-FFF2-40B4-BE49-F238E27FC236}">
                <a16:creationId xmlns:a16="http://schemas.microsoft.com/office/drawing/2014/main" id="{9B9AB295-D7DD-4138-A0E1-D9B2088E26F1}"/>
              </a:ext>
            </a:extLst>
          </p:cNvPr>
          <p:cNvSpPr/>
          <p:nvPr userDrawn="1"/>
        </p:nvSpPr>
        <p:spPr>
          <a:xfrm>
            <a:off x="1144770" y="5837489"/>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8" name="Freeform: Shape 7">
            <a:extLst>
              <a:ext uri="{FF2B5EF4-FFF2-40B4-BE49-F238E27FC236}">
                <a16:creationId xmlns:a16="http://schemas.microsoft.com/office/drawing/2014/main" id="{A6970707-72DA-4A3A-9C96-FF67758208BB}"/>
              </a:ext>
            </a:extLst>
          </p:cNvPr>
          <p:cNvSpPr/>
          <p:nvPr userDrawn="1"/>
        </p:nvSpPr>
        <p:spPr>
          <a:xfrm>
            <a:off x="10823993" y="5512387"/>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9" name="Freeform: Shape 8">
            <a:extLst>
              <a:ext uri="{FF2B5EF4-FFF2-40B4-BE49-F238E27FC236}">
                <a16:creationId xmlns:a16="http://schemas.microsoft.com/office/drawing/2014/main" id="{5175B743-CE84-46C2-B2D4-EDE28185378F}"/>
              </a:ext>
            </a:extLst>
          </p:cNvPr>
          <p:cNvSpPr/>
          <p:nvPr userDrawn="1"/>
        </p:nvSpPr>
        <p:spPr>
          <a:xfrm>
            <a:off x="1993503" y="343466"/>
            <a:ext cx="579881" cy="593235"/>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3233354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0D23CB7B-C542-4DD2-8E2A-6045F1B949C3}"/>
              </a:ext>
            </a:extLst>
          </p:cNvPr>
          <p:cNvSpPr/>
          <p:nvPr userDrawn="1"/>
        </p:nvSpPr>
        <p:spPr>
          <a:xfrm>
            <a:off x="0" y="-1"/>
            <a:ext cx="12192000" cy="6858001"/>
          </a:xfrm>
          <a:custGeom>
            <a:avLst/>
            <a:gdLst>
              <a:gd name="connsiteX0" fmla="*/ 709749 w 12192000"/>
              <a:gd name="connsiteY0" fmla="*/ 692332 h 6858001"/>
              <a:gd name="connsiteX1" fmla="*/ 709749 w 12192000"/>
              <a:gd name="connsiteY1" fmla="*/ 6165672 h 6858001"/>
              <a:gd name="connsiteX2" fmla="*/ 11482251 w 12192000"/>
              <a:gd name="connsiteY2" fmla="*/ 6165672 h 6858001"/>
              <a:gd name="connsiteX3" fmla="*/ 11482251 w 12192000"/>
              <a:gd name="connsiteY3" fmla="*/ 692332 h 6858001"/>
              <a:gd name="connsiteX4" fmla="*/ 0 w 12192000"/>
              <a:gd name="connsiteY4" fmla="*/ 0 h 6858001"/>
              <a:gd name="connsiteX5" fmla="*/ 12192000 w 12192000"/>
              <a:gd name="connsiteY5" fmla="*/ 0 h 6858001"/>
              <a:gd name="connsiteX6" fmla="*/ 12192000 w 12192000"/>
              <a:gd name="connsiteY6" fmla="*/ 6858001 h 6858001"/>
              <a:gd name="connsiteX7" fmla="*/ 0 w 12192000"/>
              <a:gd name="connsiteY7"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1">
                <a:moveTo>
                  <a:pt x="709749" y="692332"/>
                </a:moveTo>
                <a:lnTo>
                  <a:pt x="709749" y="6165672"/>
                </a:lnTo>
                <a:lnTo>
                  <a:pt x="11482251" y="6165672"/>
                </a:lnTo>
                <a:lnTo>
                  <a:pt x="11482251" y="692332"/>
                </a:lnTo>
                <a:close/>
                <a:moveTo>
                  <a:pt x="0" y="0"/>
                </a:moveTo>
                <a:lnTo>
                  <a:pt x="12192000" y="0"/>
                </a:lnTo>
                <a:lnTo>
                  <a:pt x="12192000" y="6858001"/>
                </a:lnTo>
                <a:lnTo>
                  <a:pt x="0" y="6858001"/>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3" name="Picture Placeholder 2">
            <a:extLst>
              <a:ext uri="{FF2B5EF4-FFF2-40B4-BE49-F238E27FC236}">
                <a16:creationId xmlns:a16="http://schemas.microsoft.com/office/drawing/2014/main" id="{89016321-9F9C-466C-9D05-39D7BA8100E6}"/>
              </a:ext>
            </a:extLst>
          </p:cNvPr>
          <p:cNvSpPr>
            <a:spLocks noGrp="1"/>
          </p:cNvSpPr>
          <p:nvPr>
            <p:ph type="pic" sz="quarter" idx="24"/>
          </p:nvPr>
        </p:nvSpPr>
        <p:spPr>
          <a:xfrm flipH="1">
            <a:off x="0" y="0"/>
            <a:ext cx="3289300" cy="68580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5" name="Picture Placeholder 164">
            <a:extLst>
              <a:ext uri="{FF2B5EF4-FFF2-40B4-BE49-F238E27FC236}">
                <a16:creationId xmlns:a16="http://schemas.microsoft.com/office/drawing/2014/main" id="{11ED1D31-E2AD-429D-A4E7-65EE7C98CA18}"/>
              </a:ext>
            </a:extLst>
          </p:cNvPr>
          <p:cNvSpPr>
            <a:spLocks noGrp="1"/>
          </p:cNvSpPr>
          <p:nvPr>
            <p:ph type="pic" sz="quarter" idx="22"/>
          </p:nvPr>
        </p:nvSpPr>
        <p:spPr>
          <a:xfrm>
            <a:off x="1889034" y="1173780"/>
            <a:ext cx="2613272" cy="2613270"/>
          </a:xfrm>
          <a:custGeom>
            <a:avLst/>
            <a:gdLst>
              <a:gd name="connsiteX0" fmla="*/ 990875 w 1981750"/>
              <a:gd name="connsiteY0" fmla="*/ 0 h 1981750"/>
              <a:gd name="connsiteX1" fmla="*/ 1981750 w 1981750"/>
              <a:gd name="connsiteY1" fmla="*/ 990875 h 1981750"/>
              <a:gd name="connsiteX2" fmla="*/ 990875 w 1981750"/>
              <a:gd name="connsiteY2" fmla="*/ 1981750 h 1981750"/>
              <a:gd name="connsiteX3" fmla="*/ 0 w 1981750"/>
              <a:gd name="connsiteY3" fmla="*/ 990875 h 1981750"/>
              <a:gd name="connsiteX4" fmla="*/ 990875 w 1981750"/>
              <a:gd name="connsiteY4" fmla="*/ 0 h 1981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1750" h="1981750">
                <a:moveTo>
                  <a:pt x="990875" y="0"/>
                </a:moveTo>
                <a:cubicBezTo>
                  <a:pt x="1538120" y="0"/>
                  <a:pt x="1981750" y="443630"/>
                  <a:pt x="1981750" y="990875"/>
                </a:cubicBezTo>
                <a:cubicBezTo>
                  <a:pt x="1981750" y="1538120"/>
                  <a:pt x="1538120" y="1981750"/>
                  <a:pt x="990875" y="1981750"/>
                </a:cubicBezTo>
                <a:cubicBezTo>
                  <a:pt x="443630" y="1981750"/>
                  <a:pt x="0" y="1538120"/>
                  <a:pt x="0" y="990875"/>
                </a:cubicBezTo>
                <a:cubicBezTo>
                  <a:pt x="0" y="443630"/>
                  <a:pt x="443630" y="0"/>
                  <a:pt x="990875"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6" name="Freeform: Shape 5">
            <a:extLst>
              <a:ext uri="{FF2B5EF4-FFF2-40B4-BE49-F238E27FC236}">
                <a16:creationId xmlns:a16="http://schemas.microsoft.com/office/drawing/2014/main" id="{FE3DD5CA-6BAB-4C78-A2C7-1CD1C97377FB}"/>
              </a:ext>
            </a:extLst>
          </p:cNvPr>
          <p:cNvSpPr/>
          <p:nvPr userDrawn="1"/>
        </p:nvSpPr>
        <p:spPr>
          <a:xfrm>
            <a:off x="8902702" y="198446"/>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7" name="Graphic 2">
            <a:extLst>
              <a:ext uri="{FF2B5EF4-FFF2-40B4-BE49-F238E27FC236}">
                <a16:creationId xmlns:a16="http://schemas.microsoft.com/office/drawing/2014/main" id="{91ED15DB-2DFC-4286-84B1-D2F8E6413D88}"/>
              </a:ext>
            </a:extLst>
          </p:cNvPr>
          <p:cNvSpPr/>
          <p:nvPr userDrawn="1"/>
        </p:nvSpPr>
        <p:spPr>
          <a:xfrm>
            <a:off x="3931402" y="5851621"/>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8" name="Graphic 2">
            <a:extLst>
              <a:ext uri="{FF2B5EF4-FFF2-40B4-BE49-F238E27FC236}">
                <a16:creationId xmlns:a16="http://schemas.microsoft.com/office/drawing/2014/main" id="{81B4ECEA-16A8-4302-9188-7B738A1ECCAE}"/>
              </a:ext>
            </a:extLst>
          </p:cNvPr>
          <p:cNvSpPr/>
          <p:nvPr userDrawn="1"/>
        </p:nvSpPr>
        <p:spPr>
          <a:xfrm>
            <a:off x="11873619" y="4689027"/>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9" name="Graphic 2">
            <a:extLst>
              <a:ext uri="{FF2B5EF4-FFF2-40B4-BE49-F238E27FC236}">
                <a16:creationId xmlns:a16="http://schemas.microsoft.com/office/drawing/2014/main" id="{1E9A3464-49CD-4423-9C1B-9CA6E803A270}"/>
              </a:ext>
            </a:extLst>
          </p:cNvPr>
          <p:cNvSpPr/>
          <p:nvPr userDrawn="1"/>
        </p:nvSpPr>
        <p:spPr>
          <a:xfrm>
            <a:off x="5551196" y="48610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0" name="Freeform: Shape 9">
            <a:extLst>
              <a:ext uri="{FF2B5EF4-FFF2-40B4-BE49-F238E27FC236}">
                <a16:creationId xmlns:a16="http://schemas.microsoft.com/office/drawing/2014/main" id="{C55EF1AA-B4E1-4392-9384-B64108035239}"/>
              </a:ext>
            </a:extLst>
          </p:cNvPr>
          <p:cNvSpPr/>
          <p:nvPr userDrawn="1"/>
        </p:nvSpPr>
        <p:spPr>
          <a:xfrm>
            <a:off x="7635605" y="564892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1" name="Freeform: Shape 10">
            <a:extLst>
              <a:ext uri="{FF2B5EF4-FFF2-40B4-BE49-F238E27FC236}">
                <a16:creationId xmlns:a16="http://schemas.microsoft.com/office/drawing/2014/main" id="{376DB24A-FDA9-41AD-8583-C9D15CCB1FE2}"/>
              </a:ext>
            </a:extLst>
          </p:cNvPr>
          <p:cNvSpPr/>
          <p:nvPr userDrawn="1"/>
        </p:nvSpPr>
        <p:spPr>
          <a:xfrm>
            <a:off x="11045011" y="5946871"/>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24746277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613F28-1EAE-46DF-AB5A-8557957BF4EE}"/>
              </a:ext>
            </a:extLst>
          </p:cNvPr>
          <p:cNvSpPr/>
          <p:nvPr userDrawn="1"/>
        </p:nvSpPr>
        <p:spPr>
          <a:xfrm flipH="1">
            <a:off x="-2" y="0"/>
            <a:ext cx="2641511" cy="6858000"/>
          </a:xfrm>
          <a:prstGeom prst="rect">
            <a:avLst/>
          </a:prstGeom>
          <a:gradFill>
            <a:gsLst>
              <a:gs pos="0">
                <a:schemeClr val="bg2">
                  <a:lumMod val="25000"/>
                </a:schemeClr>
              </a:gs>
              <a:gs pos="100000">
                <a:schemeClr val="bg2">
                  <a:lumMod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17" name="Freeform: Shape 16">
            <a:extLst>
              <a:ext uri="{FF2B5EF4-FFF2-40B4-BE49-F238E27FC236}">
                <a16:creationId xmlns:a16="http://schemas.microsoft.com/office/drawing/2014/main" id="{360AC74F-BE31-4D1C-B396-F54BE98E4040}"/>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5" name="Rectangle: Rounded Corners 4">
            <a:extLst>
              <a:ext uri="{FF2B5EF4-FFF2-40B4-BE49-F238E27FC236}">
                <a16:creationId xmlns:a16="http://schemas.microsoft.com/office/drawing/2014/main" id="{DC0639EE-A235-446A-98BF-FFFBFF667650}"/>
              </a:ext>
            </a:extLst>
          </p:cNvPr>
          <p:cNvSpPr/>
          <p:nvPr userDrawn="1"/>
        </p:nvSpPr>
        <p:spPr>
          <a:xfrm flipH="1">
            <a:off x="515521" y="1542335"/>
            <a:ext cx="3000834" cy="4322888"/>
          </a:xfrm>
          <a:prstGeom prst="roundRect">
            <a:avLst>
              <a:gd name="adj" fmla="val 5128"/>
            </a:avLst>
          </a:prstGeom>
          <a:solidFill>
            <a:schemeClr val="bg1"/>
          </a:solidFill>
          <a:ln w="388" cap="flat">
            <a:noFill/>
            <a:prstDash val="solid"/>
            <a:miter/>
          </a:ln>
          <a:effectLst>
            <a:outerShdw blurRad="292100" dist="152400" dir="5400000" algn="ctr" rotWithShape="0">
              <a:srgbClr val="000000">
                <a:alpha val="24000"/>
              </a:srgbClr>
            </a:outerShdw>
          </a:effectLst>
        </p:spPr>
        <p:txBody>
          <a:bodyPr wrap="square" rtlCol="0" anchor="ctr">
            <a:noAutofit/>
          </a:bodyPr>
          <a:lstStyle/>
          <a:p>
            <a:pPr algn="l"/>
            <a:endParaRPr lang="en-ID"/>
          </a:p>
        </p:txBody>
      </p:sp>
      <p:sp>
        <p:nvSpPr>
          <p:cNvPr id="6" name="Picture Placeholder 9">
            <a:extLst>
              <a:ext uri="{FF2B5EF4-FFF2-40B4-BE49-F238E27FC236}">
                <a16:creationId xmlns:a16="http://schemas.microsoft.com/office/drawing/2014/main" id="{DE8944C9-A516-4E7A-8C2A-CCC9C8A24ADE}"/>
              </a:ext>
            </a:extLst>
          </p:cNvPr>
          <p:cNvSpPr>
            <a:spLocks noGrp="1"/>
          </p:cNvSpPr>
          <p:nvPr>
            <p:ph type="pic" sz="quarter" idx="22"/>
          </p:nvPr>
        </p:nvSpPr>
        <p:spPr>
          <a:xfrm flipH="1">
            <a:off x="687806" y="1750155"/>
            <a:ext cx="2656261" cy="2364645"/>
          </a:xfrm>
          <a:prstGeom prst="roundRect">
            <a:avLst>
              <a:gd name="adj" fmla="val 4144"/>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1" name="Picture Placeholder 9">
            <a:extLst>
              <a:ext uri="{FF2B5EF4-FFF2-40B4-BE49-F238E27FC236}">
                <a16:creationId xmlns:a16="http://schemas.microsoft.com/office/drawing/2014/main" id="{56256372-5916-473C-B663-26EB128B3B57}"/>
              </a:ext>
            </a:extLst>
          </p:cNvPr>
          <p:cNvSpPr>
            <a:spLocks noGrp="1"/>
          </p:cNvSpPr>
          <p:nvPr>
            <p:ph type="pic" sz="quarter" idx="23"/>
          </p:nvPr>
        </p:nvSpPr>
        <p:spPr>
          <a:xfrm flipH="1">
            <a:off x="3855623" y="2748262"/>
            <a:ext cx="2401485" cy="2137839"/>
          </a:xfrm>
          <a:prstGeom prst="roundRect">
            <a:avLst>
              <a:gd name="adj" fmla="val 4144"/>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2" name="Picture Placeholder 9">
            <a:extLst>
              <a:ext uri="{FF2B5EF4-FFF2-40B4-BE49-F238E27FC236}">
                <a16:creationId xmlns:a16="http://schemas.microsoft.com/office/drawing/2014/main" id="{8A49AF05-A055-47E1-BFB5-F7CA8E069A95}"/>
              </a:ext>
            </a:extLst>
          </p:cNvPr>
          <p:cNvSpPr>
            <a:spLocks noGrp="1"/>
          </p:cNvSpPr>
          <p:nvPr>
            <p:ph type="pic" sz="quarter" idx="24"/>
          </p:nvPr>
        </p:nvSpPr>
        <p:spPr>
          <a:xfrm flipH="1">
            <a:off x="6613428" y="2748262"/>
            <a:ext cx="2401485" cy="2137839"/>
          </a:xfrm>
          <a:prstGeom prst="roundRect">
            <a:avLst>
              <a:gd name="adj" fmla="val 4144"/>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3" name="Picture Placeholder 9">
            <a:extLst>
              <a:ext uri="{FF2B5EF4-FFF2-40B4-BE49-F238E27FC236}">
                <a16:creationId xmlns:a16="http://schemas.microsoft.com/office/drawing/2014/main" id="{D4461FFB-CA38-4970-91A8-B372796CEC2C}"/>
              </a:ext>
            </a:extLst>
          </p:cNvPr>
          <p:cNvSpPr>
            <a:spLocks noGrp="1"/>
          </p:cNvSpPr>
          <p:nvPr>
            <p:ph type="pic" sz="quarter" idx="25"/>
          </p:nvPr>
        </p:nvSpPr>
        <p:spPr>
          <a:xfrm flipH="1">
            <a:off x="9371233" y="2748262"/>
            <a:ext cx="2401485" cy="2137839"/>
          </a:xfrm>
          <a:prstGeom prst="roundRect">
            <a:avLst>
              <a:gd name="adj" fmla="val 4144"/>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4" name="Graphic 2">
            <a:extLst>
              <a:ext uri="{FF2B5EF4-FFF2-40B4-BE49-F238E27FC236}">
                <a16:creationId xmlns:a16="http://schemas.microsoft.com/office/drawing/2014/main" id="{6CC3CEAE-9D1E-4968-A6A9-E0ACD5EB42FC}"/>
              </a:ext>
            </a:extLst>
          </p:cNvPr>
          <p:cNvSpPr/>
          <p:nvPr userDrawn="1"/>
        </p:nvSpPr>
        <p:spPr>
          <a:xfrm>
            <a:off x="470875" y="36415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5" name="Freeform: Shape 14">
            <a:extLst>
              <a:ext uri="{FF2B5EF4-FFF2-40B4-BE49-F238E27FC236}">
                <a16:creationId xmlns:a16="http://schemas.microsoft.com/office/drawing/2014/main" id="{3966B7CF-D4C4-4345-B43B-886F0C67BC91}"/>
              </a:ext>
            </a:extLst>
          </p:cNvPr>
          <p:cNvSpPr/>
          <p:nvPr userDrawn="1"/>
        </p:nvSpPr>
        <p:spPr>
          <a:xfrm>
            <a:off x="11676479" y="627935"/>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6" name="Freeform: Shape 15">
            <a:extLst>
              <a:ext uri="{FF2B5EF4-FFF2-40B4-BE49-F238E27FC236}">
                <a16:creationId xmlns:a16="http://schemas.microsoft.com/office/drawing/2014/main" id="{85D5F2A7-BC8B-4142-8908-C6A1C56FF9E4}"/>
              </a:ext>
            </a:extLst>
          </p:cNvPr>
          <p:cNvSpPr/>
          <p:nvPr userDrawn="1"/>
        </p:nvSpPr>
        <p:spPr>
          <a:xfrm>
            <a:off x="2351568" y="627935"/>
            <a:ext cx="579881" cy="593235"/>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16015498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348FA5E3-9EFB-4721-BB45-C7350AF58E73}"/>
              </a:ext>
            </a:extLst>
          </p:cNvPr>
          <p:cNvSpPr/>
          <p:nvPr userDrawn="1"/>
        </p:nvSpPr>
        <p:spPr>
          <a:xfrm>
            <a:off x="0" y="0"/>
            <a:ext cx="12192000" cy="6858000"/>
          </a:xfrm>
          <a:custGeom>
            <a:avLst/>
            <a:gdLst>
              <a:gd name="connsiteX0" fmla="*/ 10850435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3591593 h 6858000"/>
              <a:gd name="connsiteX5" fmla="*/ 180382 w 12192000"/>
              <a:gd name="connsiteY5" fmla="*/ 3780788 h 6858000"/>
              <a:gd name="connsiteX6" fmla="*/ 4614094 w 12192000"/>
              <a:gd name="connsiteY6" fmla="*/ 5617292 h 6858000"/>
              <a:gd name="connsiteX7" fmla="*/ 10812063 w 12192000"/>
              <a:gd name="connsiteY7" fmla="*/ 301968 h 6858000"/>
              <a:gd name="connsiteX8" fmla="*/ 10850435 w 12192000"/>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10850435" y="0"/>
                </a:moveTo>
                <a:lnTo>
                  <a:pt x="12192000" y="0"/>
                </a:lnTo>
                <a:lnTo>
                  <a:pt x="12192000" y="6858000"/>
                </a:lnTo>
                <a:lnTo>
                  <a:pt x="0" y="6858000"/>
                </a:lnTo>
                <a:lnTo>
                  <a:pt x="0" y="3591593"/>
                </a:lnTo>
                <a:lnTo>
                  <a:pt x="180382" y="3780788"/>
                </a:lnTo>
                <a:cubicBezTo>
                  <a:pt x="1315068" y="4915474"/>
                  <a:pt x="2882622" y="5617292"/>
                  <a:pt x="4614094" y="5617292"/>
                </a:cubicBezTo>
                <a:cubicBezTo>
                  <a:pt x="7752388" y="5617292"/>
                  <a:pt x="10352184" y="3311711"/>
                  <a:pt x="10812063" y="301968"/>
                </a:cubicBezTo>
                <a:lnTo>
                  <a:pt x="10850435"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11" name="Freeform: Shape 10">
            <a:extLst>
              <a:ext uri="{FF2B5EF4-FFF2-40B4-BE49-F238E27FC236}">
                <a16:creationId xmlns:a16="http://schemas.microsoft.com/office/drawing/2014/main" id="{CB46894A-E07D-42FF-B1DB-575F03AFC16A}"/>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6" name="Oval 5">
            <a:extLst>
              <a:ext uri="{FF2B5EF4-FFF2-40B4-BE49-F238E27FC236}">
                <a16:creationId xmlns:a16="http://schemas.microsoft.com/office/drawing/2014/main" id="{9E3491EC-9B68-49E7-9940-6198A8946CA6}"/>
              </a:ext>
            </a:extLst>
          </p:cNvPr>
          <p:cNvSpPr/>
          <p:nvPr userDrawn="1"/>
        </p:nvSpPr>
        <p:spPr>
          <a:xfrm>
            <a:off x="7208515" y="3429000"/>
            <a:ext cx="2268588" cy="2268588"/>
          </a:xfrm>
          <a:prstGeom prst="ellipse">
            <a:avLst/>
          </a:prstGeom>
          <a:solidFill>
            <a:schemeClr val="bg1"/>
          </a:solidFill>
          <a:ln w="7190" cap="flat">
            <a:noFill/>
            <a:prstDash val="solid"/>
            <a:miter/>
          </a:ln>
        </p:spPr>
        <p:txBody>
          <a:bodyPr wrap="square" rtlCol="0" anchor="ctr">
            <a:noAutofit/>
          </a:bodyPr>
          <a:lstStyle/>
          <a:p>
            <a:pPr algn="l"/>
            <a:endParaRPr lang="en-ID"/>
          </a:p>
        </p:txBody>
      </p:sp>
      <p:sp>
        <p:nvSpPr>
          <p:cNvPr id="7" name="Picture Placeholder 5">
            <a:extLst>
              <a:ext uri="{FF2B5EF4-FFF2-40B4-BE49-F238E27FC236}">
                <a16:creationId xmlns:a16="http://schemas.microsoft.com/office/drawing/2014/main" id="{EA54FD44-6019-4660-A590-5FDB4B10EB0F}"/>
              </a:ext>
            </a:extLst>
          </p:cNvPr>
          <p:cNvSpPr>
            <a:spLocks noGrp="1"/>
          </p:cNvSpPr>
          <p:nvPr>
            <p:ph type="pic" sz="quarter" idx="23"/>
          </p:nvPr>
        </p:nvSpPr>
        <p:spPr>
          <a:xfrm flipH="1">
            <a:off x="7317374" y="3537859"/>
            <a:ext cx="2050870" cy="2050870"/>
          </a:xfrm>
          <a:custGeom>
            <a:avLst/>
            <a:gdLst>
              <a:gd name="connsiteX0" fmla="*/ 672737 w 1345474"/>
              <a:gd name="connsiteY0" fmla="*/ 0 h 1345474"/>
              <a:gd name="connsiteX1" fmla="*/ 0 w 1345474"/>
              <a:gd name="connsiteY1" fmla="*/ 672737 h 1345474"/>
              <a:gd name="connsiteX2" fmla="*/ 672737 w 1345474"/>
              <a:gd name="connsiteY2" fmla="*/ 1345474 h 1345474"/>
              <a:gd name="connsiteX3" fmla="*/ 1345474 w 1345474"/>
              <a:gd name="connsiteY3" fmla="*/ 672737 h 1345474"/>
              <a:gd name="connsiteX4" fmla="*/ 672737 w 1345474"/>
              <a:gd name="connsiteY4" fmla="*/ 0 h 1345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5474" h="1345474">
                <a:moveTo>
                  <a:pt x="672737" y="0"/>
                </a:moveTo>
                <a:cubicBezTo>
                  <a:pt x="301195" y="0"/>
                  <a:pt x="0" y="301195"/>
                  <a:pt x="0" y="672737"/>
                </a:cubicBezTo>
                <a:cubicBezTo>
                  <a:pt x="0" y="1044279"/>
                  <a:pt x="301195" y="1345474"/>
                  <a:pt x="672737" y="1345474"/>
                </a:cubicBezTo>
                <a:cubicBezTo>
                  <a:pt x="1044279" y="1345474"/>
                  <a:pt x="1345474" y="1044279"/>
                  <a:pt x="1345474" y="672737"/>
                </a:cubicBezTo>
                <a:cubicBezTo>
                  <a:pt x="1345474" y="301195"/>
                  <a:pt x="1044279" y="0"/>
                  <a:pt x="672737"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8" name="Oval 7">
            <a:extLst>
              <a:ext uri="{FF2B5EF4-FFF2-40B4-BE49-F238E27FC236}">
                <a16:creationId xmlns:a16="http://schemas.microsoft.com/office/drawing/2014/main" id="{9D08A386-DF05-4637-A8DF-67133DC94853}"/>
              </a:ext>
            </a:extLst>
          </p:cNvPr>
          <p:cNvSpPr/>
          <p:nvPr userDrawn="1"/>
        </p:nvSpPr>
        <p:spPr>
          <a:xfrm>
            <a:off x="8952407" y="883916"/>
            <a:ext cx="2268588" cy="2268588"/>
          </a:xfrm>
          <a:prstGeom prst="ellipse">
            <a:avLst/>
          </a:prstGeom>
          <a:solidFill>
            <a:schemeClr val="bg1"/>
          </a:solidFill>
          <a:ln w="7190" cap="flat">
            <a:noFill/>
            <a:prstDash val="solid"/>
            <a:miter/>
          </a:ln>
        </p:spPr>
        <p:txBody>
          <a:bodyPr wrap="square" rtlCol="0" anchor="ctr">
            <a:noAutofit/>
          </a:bodyPr>
          <a:lstStyle/>
          <a:p>
            <a:pPr algn="l"/>
            <a:endParaRPr lang="en-ID"/>
          </a:p>
        </p:txBody>
      </p:sp>
      <p:sp>
        <p:nvSpPr>
          <p:cNvPr id="9" name="Picture Placeholder 7">
            <a:extLst>
              <a:ext uri="{FF2B5EF4-FFF2-40B4-BE49-F238E27FC236}">
                <a16:creationId xmlns:a16="http://schemas.microsoft.com/office/drawing/2014/main" id="{B1ADD13C-CC7E-4A69-8DCB-5389E02117CB}"/>
              </a:ext>
            </a:extLst>
          </p:cNvPr>
          <p:cNvSpPr>
            <a:spLocks noGrp="1"/>
          </p:cNvSpPr>
          <p:nvPr>
            <p:ph type="pic" sz="quarter" idx="24"/>
          </p:nvPr>
        </p:nvSpPr>
        <p:spPr>
          <a:xfrm flipH="1">
            <a:off x="9061266" y="992775"/>
            <a:ext cx="2050870" cy="2050870"/>
          </a:xfrm>
          <a:custGeom>
            <a:avLst/>
            <a:gdLst>
              <a:gd name="connsiteX0" fmla="*/ 672737 w 1345474"/>
              <a:gd name="connsiteY0" fmla="*/ 0 h 1345474"/>
              <a:gd name="connsiteX1" fmla="*/ 0 w 1345474"/>
              <a:gd name="connsiteY1" fmla="*/ 672737 h 1345474"/>
              <a:gd name="connsiteX2" fmla="*/ 672737 w 1345474"/>
              <a:gd name="connsiteY2" fmla="*/ 1345474 h 1345474"/>
              <a:gd name="connsiteX3" fmla="*/ 1345474 w 1345474"/>
              <a:gd name="connsiteY3" fmla="*/ 672737 h 1345474"/>
              <a:gd name="connsiteX4" fmla="*/ 672737 w 1345474"/>
              <a:gd name="connsiteY4" fmla="*/ 0 h 1345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5474" h="1345474">
                <a:moveTo>
                  <a:pt x="672737" y="0"/>
                </a:moveTo>
                <a:cubicBezTo>
                  <a:pt x="301195" y="0"/>
                  <a:pt x="0" y="301195"/>
                  <a:pt x="0" y="672737"/>
                </a:cubicBezTo>
                <a:cubicBezTo>
                  <a:pt x="0" y="1044279"/>
                  <a:pt x="301195" y="1345474"/>
                  <a:pt x="672737" y="1345474"/>
                </a:cubicBezTo>
                <a:cubicBezTo>
                  <a:pt x="1044279" y="1345474"/>
                  <a:pt x="1345474" y="1044279"/>
                  <a:pt x="1345474" y="672737"/>
                </a:cubicBezTo>
                <a:cubicBezTo>
                  <a:pt x="1345474" y="301195"/>
                  <a:pt x="1044279" y="0"/>
                  <a:pt x="672737"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2" name="Freeform: Shape 11">
            <a:extLst>
              <a:ext uri="{FF2B5EF4-FFF2-40B4-BE49-F238E27FC236}">
                <a16:creationId xmlns:a16="http://schemas.microsoft.com/office/drawing/2014/main" id="{D1CE1F06-2BDE-4647-897A-693A67F3C197}"/>
              </a:ext>
            </a:extLst>
          </p:cNvPr>
          <p:cNvSpPr/>
          <p:nvPr userDrawn="1"/>
        </p:nvSpPr>
        <p:spPr>
          <a:xfrm>
            <a:off x="346531" y="237635"/>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3" name="Freeform: Shape 12">
            <a:extLst>
              <a:ext uri="{FF2B5EF4-FFF2-40B4-BE49-F238E27FC236}">
                <a16:creationId xmlns:a16="http://schemas.microsoft.com/office/drawing/2014/main" id="{B4360AD3-4193-4829-9DCA-0E4BCAA19EEE}"/>
              </a:ext>
            </a:extLst>
          </p:cNvPr>
          <p:cNvSpPr/>
          <p:nvPr userDrawn="1"/>
        </p:nvSpPr>
        <p:spPr>
          <a:xfrm>
            <a:off x="7981402" y="2186504"/>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3197631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6_Title Slide">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FBA7DFB0-003D-406B-A1D3-7F5B7AB0DE33}"/>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3" name="Freeform: Shape 2">
            <a:extLst>
              <a:ext uri="{FF2B5EF4-FFF2-40B4-BE49-F238E27FC236}">
                <a16:creationId xmlns:a16="http://schemas.microsoft.com/office/drawing/2014/main" id="{E7758AAA-4F0E-41EF-97E0-E392ED37C696}"/>
              </a:ext>
            </a:extLst>
          </p:cNvPr>
          <p:cNvSpPr/>
          <p:nvPr userDrawn="1"/>
        </p:nvSpPr>
        <p:spPr>
          <a:xfrm>
            <a:off x="8902702" y="198446"/>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4" name="Graphic 2">
            <a:extLst>
              <a:ext uri="{FF2B5EF4-FFF2-40B4-BE49-F238E27FC236}">
                <a16:creationId xmlns:a16="http://schemas.microsoft.com/office/drawing/2014/main" id="{26A1B84C-D3FE-428F-AEFF-6EDFFD3B2862}"/>
              </a:ext>
            </a:extLst>
          </p:cNvPr>
          <p:cNvSpPr/>
          <p:nvPr userDrawn="1"/>
        </p:nvSpPr>
        <p:spPr>
          <a:xfrm>
            <a:off x="3931402" y="5851621"/>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5" name="Graphic 2">
            <a:extLst>
              <a:ext uri="{FF2B5EF4-FFF2-40B4-BE49-F238E27FC236}">
                <a16:creationId xmlns:a16="http://schemas.microsoft.com/office/drawing/2014/main" id="{AF2EBF34-E3FF-4C88-9C84-9BA2FC1F87BA}"/>
              </a:ext>
            </a:extLst>
          </p:cNvPr>
          <p:cNvSpPr/>
          <p:nvPr userDrawn="1"/>
        </p:nvSpPr>
        <p:spPr>
          <a:xfrm>
            <a:off x="11873619" y="4689027"/>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6" name="Graphic 2">
            <a:extLst>
              <a:ext uri="{FF2B5EF4-FFF2-40B4-BE49-F238E27FC236}">
                <a16:creationId xmlns:a16="http://schemas.microsoft.com/office/drawing/2014/main" id="{7749B6AE-D78E-4888-9BC2-89728E9B257B}"/>
              </a:ext>
            </a:extLst>
          </p:cNvPr>
          <p:cNvSpPr/>
          <p:nvPr userDrawn="1"/>
        </p:nvSpPr>
        <p:spPr>
          <a:xfrm>
            <a:off x="5551196" y="48610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7" name="Freeform: Shape 6">
            <a:extLst>
              <a:ext uri="{FF2B5EF4-FFF2-40B4-BE49-F238E27FC236}">
                <a16:creationId xmlns:a16="http://schemas.microsoft.com/office/drawing/2014/main" id="{41C5855C-6198-4226-8A6C-37A96E3FFE4B}"/>
              </a:ext>
            </a:extLst>
          </p:cNvPr>
          <p:cNvSpPr/>
          <p:nvPr userDrawn="1"/>
        </p:nvSpPr>
        <p:spPr>
          <a:xfrm>
            <a:off x="1195616" y="910235"/>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8" name="Freeform: Shape 7">
            <a:extLst>
              <a:ext uri="{FF2B5EF4-FFF2-40B4-BE49-F238E27FC236}">
                <a16:creationId xmlns:a16="http://schemas.microsoft.com/office/drawing/2014/main" id="{E53C9159-3528-4249-93D0-8615A2A240A8}"/>
              </a:ext>
            </a:extLst>
          </p:cNvPr>
          <p:cNvSpPr/>
          <p:nvPr userDrawn="1"/>
        </p:nvSpPr>
        <p:spPr>
          <a:xfrm>
            <a:off x="8583026" y="5437420"/>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9" name="Freeform: Shape 8">
            <a:extLst>
              <a:ext uri="{FF2B5EF4-FFF2-40B4-BE49-F238E27FC236}">
                <a16:creationId xmlns:a16="http://schemas.microsoft.com/office/drawing/2014/main" id="{A7D171D7-13EC-465A-9372-AB1C4D6DF877}"/>
              </a:ext>
            </a:extLst>
          </p:cNvPr>
          <p:cNvSpPr/>
          <p:nvPr userDrawn="1"/>
        </p:nvSpPr>
        <p:spPr>
          <a:xfrm>
            <a:off x="11754856" y="2582439"/>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0" name="Freeform: Shape 9">
            <a:extLst>
              <a:ext uri="{FF2B5EF4-FFF2-40B4-BE49-F238E27FC236}">
                <a16:creationId xmlns:a16="http://schemas.microsoft.com/office/drawing/2014/main" id="{D865419C-446F-406D-9B57-2E89DB1BB78C}"/>
              </a:ext>
            </a:extLst>
          </p:cNvPr>
          <p:cNvSpPr/>
          <p:nvPr userDrawn="1"/>
        </p:nvSpPr>
        <p:spPr>
          <a:xfrm>
            <a:off x="-289941" y="1777467"/>
            <a:ext cx="579881" cy="593235"/>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15458758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89EC01A-C28C-4E01-BCE3-315470614358}"/>
              </a:ext>
            </a:extLst>
          </p:cNvPr>
          <p:cNvSpPr/>
          <p:nvPr userDrawn="1"/>
        </p:nvSpPr>
        <p:spPr>
          <a:xfrm>
            <a:off x="0" y="3207657"/>
            <a:ext cx="12192000" cy="365034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Freeform: Shape 3">
            <a:extLst>
              <a:ext uri="{FF2B5EF4-FFF2-40B4-BE49-F238E27FC236}">
                <a16:creationId xmlns:a16="http://schemas.microsoft.com/office/drawing/2014/main" id="{2B8B483D-F80B-4253-BACA-86F97B041CE1}"/>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Picture Placeholder 1">
            <a:extLst>
              <a:ext uri="{FF2B5EF4-FFF2-40B4-BE49-F238E27FC236}">
                <a16:creationId xmlns:a16="http://schemas.microsoft.com/office/drawing/2014/main" id="{7EF82E69-12DD-4AF3-B5C1-1B592C69C1D2}"/>
              </a:ext>
            </a:extLst>
          </p:cNvPr>
          <p:cNvSpPr>
            <a:spLocks noGrp="1"/>
          </p:cNvSpPr>
          <p:nvPr>
            <p:ph type="pic" sz="quarter" idx="24"/>
          </p:nvPr>
        </p:nvSpPr>
        <p:spPr>
          <a:xfrm flipH="1">
            <a:off x="0" y="0"/>
            <a:ext cx="12192000" cy="3207657"/>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5" name="Freeform: Shape 4">
            <a:extLst>
              <a:ext uri="{FF2B5EF4-FFF2-40B4-BE49-F238E27FC236}">
                <a16:creationId xmlns:a16="http://schemas.microsoft.com/office/drawing/2014/main" id="{67C65F82-A2CB-43B7-A25F-C9D301EF2D7A}"/>
              </a:ext>
            </a:extLst>
          </p:cNvPr>
          <p:cNvSpPr/>
          <p:nvPr userDrawn="1"/>
        </p:nvSpPr>
        <p:spPr>
          <a:xfrm>
            <a:off x="11740602" y="421797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6" name="Freeform: Shape 5">
            <a:extLst>
              <a:ext uri="{FF2B5EF4-FFF2-40B4-BE49-F238E27FC236}">
                <a16:creationId xmlns:a16="http://schemas.microsoft.com/office/drawing/2014/main" id="{45F99B07-E9FF-449F-B811-E45FB73346BA}"/>
              </a:ext>
            </a:extLst>
          </p:cNvPr>
          <p:cNvSpPr/>
          <p:nvPr userDrawn="1"/>
        </p:nvSpPr>
        <p:spPr>
          <a:xfrm>
            <a:off x="-311468" y="3907499"/>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7" name="Freeform: Shape 6">
            <a:extLst>
              <a:ext uri="{FF2B5EF4-FFF2-40B4-BE49-F238E27FC236}">
                <a16:creationId xmlns:a16="http://schemas.microsoft.com/office/drawing/2014/main" id="{85CE19A7-B601-49D5-A8FB-93FD6C0E39BE}"/>
              </a:ext>
            </a:extLst>
          </p:cNvPr>
          <p:cNvSpPr/>
          <p:nvPr userDrawn="1"/>
        </p:nvSpPr>
        <p:spPr>
          <a:xfrm>
            <a:off x="1193822" y="6266564"/>
            <a:ext cx="947738" cy="947738"/>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8" name="Graphic 2">
            <a:extLst>
              <a:ext uri="{FF2B5EF4-FFF2-40B4-BE49-F238E27FC236}">
                <a16:creationId xmlns:a16="http://schemas.microsoft.com/office/drawing/2014/main" id="{A0B1DB95-A51A-4CAF-B85B-2D7FB5416816}"/>
              </a:ext>
            </a:extLst>
          </p:cNvPr>
          <p:cNvSpPr/>
          <p:nvPr userDrawn="1"/>
        </p:nvSpPr>
        <p:spPr>
          <a:xfrm>
            <a:off x="7409342" y="353174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279226789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323B17C0-2998-4772-B49E-A0F8E90E5826}"/>
              </a:ext>
            </a:extLst>
          </p:cNvPr>
          <p:cNvSpPr/>
          <p:nvPr userDrawn="1"/>
        </p:nvSpPr>
        <p:spPr>
          <a:xfrm>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Rectangle 1">
            <a:extLst>
              <a:ext uri="{FF2B5EF4-FFF2-40B4-BE49-F238E27FC236}">
                <a16:creationId xmlns:a16="http://schemas.microsoft.com/office/drawing/2014/main" id="{7605A04E-200E-48EE-9BE3-7D8ED2C8956B}"/>
              </a:ext>
            </a:extLst>
          </p:cNvPr>
          <p:cNvSpPr/>
          <p:nvPr userDrawn="1"/>
        </p:nvSpPr>
        <p:spPr>
          <a:xfrm>
            <a:off x="381440" y="-1"/>
            <a:ext cx="2671430" cy="3280229"/>
          </a:xfrm>
          <a:prstGeom prst="rect">
            <a:avLst/>
          </a:prstGeom>
          <a:solidFill>
            <a:schemeClr val="accent1"/>
          </a:solidFill>
          <a:ln>
            <a:noFill/>
          </a:ln>
          <a:effectLst>
            <a:outerShdw blurRad="889000" dist="368300" dir="5400000" algn="ctr" rotWithShape="0">
              <a:srgbClr val="A288D9">
                <a:alpha val="4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8498B54-62A6-4F1F-A192-D002D29684CA}"/>
              </a:ext>
            </a:extLst>
          </p:cNvPr>
          <p:cNvSpPr/>
          <p:nvPr userDrawn="1"/>
        </p:nvSpPr>
        <p:spPr>
          <a:xfrm>
            <a:off x="3255269" y="3585029"/>
            <a:ext cx="2671430" cy="3272971"/>
          </a:xfrm>
          <a:prstGeom prst="rect">
            <a:avLst/>
          </a:prstGeom>
          <a:solidFill>
            <a:schemeClr val="accent1"/>
          </a:solidFill>
          <a:ln>
            <a:noFill/>
          </a:ln>
          <a:effectLst>
            <a:outerShdw blurRad="889000" dist="368300" dir="16200000" algn="ctr" rotWithShape="0">
              <a:srgbClr val="A288D9">
                <a:alpha val="4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786B7E1-FD4E-448E-8910-FEC3C3403A8B}"/>
              </a:ext>
            </a:extLst>
          </p:cNvPr>
          <p:cNvSpPr/>
          <p:nvPr userDrawn="1"/>
        </p:nvSpPr>
        <p:spPr>
          <a:xfrm>
            <a:off x="3255269" y="471714"/>
            <a:ext cx="2671430" cy="2808514"/>
          </a:xfrm>
          <a:prstGeom prst="rect">
            <a:avLst/>
          </a:prstGeom>
          <a:solidFill>
            <a:schemeClr val="bg1"/>
          </a:solidFill>
          <a:ln>
            <a:noFill/>
          </a:ln>
          <a:effectLst>
            <a:outerShdw blurRad="889000" dist="368300" dir="16200000" algn="ctr" rotWithShape="0">
              <a:srgbClr val="A288D9">
                <a:alpha val="4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8480DAD4-04FC-413A-A78F-22ED2693355C}"/>
              </a:ext>
            </a:extLst>
          </p:cNvPr>
          <p:cNvSpPr/>
          <p:nvPr userDrawn="1"/>
        </p:nvSpPr>
        <p:spPr>
          <a:xfrm>
            <a:off x="381440" y="3577774"/>
            <a:ext cx="2671430" cy="2808514"/>
          </a:xfrm>
          <a:prstGeom prst="rect">
            <a:avLst/>
          </a:prstGeom>
          <a:solidFill>
            <a:schemeClr val="bg1"/>
          </a:solidFill>
          <a:ln>
            <a:noFill/>
          </a:ln>
          <a:effectLst>
            <a:outerShdw blurRad="889000" dist="368300" dir="5400000" algn="ctr" rotWithShape="0">
              <a:srgbClr val="A288D9">
                <a:alpha val="41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F27728AE-C906-4ABA-BE38-C978BBBD4A8A}"/>
              </a:ext>
            </a:extLst>
          </p:cNvPr>
          <p:cNvSpPr/>
          <p:nvPr userDrawn="1"/>
        </p:nvSpPr>
        <p:spPr>
          <a:xfrm>
            <a:off x="5562585" y="667184"/>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9" name="Freeform: Shape 8">
            <a:extLst>
              <a:ext uri="{FF2B5EF4-FFF2-40B4-BE49-F238E27FC236}">
                <a16:creationId xmlns:a16="http://schemas.microsoft.com/office/drawing/2014/main" id="{EF1542E9-0B1C-4EFE-A03E-43BB5EA49F48}"/>
              </a:ext>
            </a:extLst>
          </p:cNvPr>
          <p:cNvSpPr/>
          <p:nvPr userDrawn="1"/>
        </p:nvSpPr>
        <p:spPr>
          <a:xfrm>
            <a:off x="166162" y="2668870"/>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0" name="Freeform: Shape 9">
            <a:extLst>
              <a:ext uri="{FF2B5EF4-FFF2-40B4-BE49-F238E27FC236}">
                <a16:creationId xmlns:a16="http://schemas.microsoft.com/office/drawing/2014/main" id="{AB28D742-EFCE-419B-98D3-0CCAE5CE20D5}"/>
              </a:ext>
            </a:extLst>
          </p:cNvPr>
          <p:cNvSpPr/>
          <p:nvPr userDrawn="1"/>
        </p:nvSpPr>
        <p:spPr>
          <a:xfrm>
            <a:off x="9510508" y="-476024"/>
            <a:ext cx="947738" cy="947738"/>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1" name="Freeform: Shape 10">
            <a:extLst>
              <a:ext uri="{FF2B5EF4-FFF2-40B4-BE49-F238E27FC236}">
                <a16:creationId xmlns:a16="http://schemas.microsoft.com/office/drawing/2014/main" id="{C0A40325-2ECD-475C-AC5E-9304174CC5B9}"/>
              </a:ext>
            </a:extLst>
          </p:cNvPr>
          <p:cNvSpPr/>
          <p:nvPr userDrawn="1"/>
        </p:nvSpPr>
        <p:spPr>
          <a:xfrm>
            <a:off x="-451535" y="4673182"/>
            <a:ext cx="617697" cy="617697"/>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8923610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6598AEF0-84C4-4001-B996-6E89B3B122D7}"/>
              </a:ext>
            </a:extLst>
          </p:cNvPr>
          <p:cNvSpPr/>
          <p:nvPr userDrawn="1"/>
        </p:nvSpPr>
        <p:spPr>
          <a:xfrm>
            <a:off x="0" y="457871"/>
            <a:ext cx="7489371" cy="6400129"/>
          </a:xfrm>
          <a:custGeom>
            <a:avLst/>
            <a:gdLst>
              <a:gd name="connsiteX0" fmla="*/ 2483813 w 7288041"/>
              <a:gd name="connsiteY0" fmla="*/ 0 h 6228080"/>
              <a:gd name="connsiteX1" fmla="*/ 7288041 w 7288041"/>
              <a:gd name="connsiteY1" fmla="*/ 4804228 h 6228080"/>
              <a:gd name="connsiteX2" fmla="*/ 7136791 w 7288041"/>
              <a:gd name="connsiteY2" fmla="*/ 6004880 h 6228080"/>
              <a:gd name="connsiteX3" fmla="*/ 7073409 w 7288041"/>
              <a:gd name="connsiteY3" fmla="*/ 6228080 h 6228080"/>
              <a:gd name="connsiteX4" fmla="*/ 0 w 7288041"/>
              <a:gd name="connsiteY4" fmla="*/ 6228080 h 6228080"/>
              <a:gd name="connsiteX5" fmla="*/ 0 w 7288041"/>
              <a:gd name="connsiteY5" fmla="*/ 691296 h 6228080"/>
              <a:gd name="connsiteX6" fmla="*/ 193833 w 7288041"/>
              <a:gd name="connsiteY6" fmla="*/ 579845 h 6228080"/>
              <a:gd name="connsiteX7" fmla="*/ 2483813 w 7288041"/>
              <a:gd name="connsiteY7" fmla="*/ 0 h 6228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041" h="6228080">
                <a:moveTo>
                  <a:pt x="2483813" y="0"/>
                </a:moveTo>
                <a:cubicBezTo>
                  <a:pt x="5137115" y="0"/>
                  <a:pt x="7288041" y="2150926"/>
                  <a:pt x="7288041" y="4804228"/>
                </a:cubicBezTo>
                <a:cubicBezTo>
                  <a:pt x="7288041" y="5218807"/>
                  <a:pt x="7235528" y="5621120"/>
                  <a:pt x="7136791" y="6004880"/>
                </a:cubicBezTo>
                <a:lnTo>
                  <a:pt x="7073409" y="6228080"/>
                </a:lnTo>
                <a:lnTo>
                  <a:pt x="0" y="6228080"/>
                </a:lnTo>
                <a:lnTo>
                  <a:pt x="0" y="691296"/>
                </a:lnTo>
                <a:lnTo>
                  <a:pt x="193833" y="579845"/>
                </a:lnTo>
                <a:cubicBezTo>
                  <a:pt x="874560" y="210052"/>
                  <a:pt x="1654656" y="0"/>
                  <a:pt x="248381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193" name="Freeform: Shape 192">
            <a:extLst>
              <a:ext uri="{FF2B5EF4-FFF2-40B4-BE49-F238E27FC236}">
                <a16:creationId xmlns:a16="http://schemas.microsoft.com/office/drawing/2014/main" id="{D71DA3F5-DF13-447A-BBB4-4F3CEF15926A}"/>
              </a:ext>
            </a:extLst>
          </p:cNvPr>
          <p:cNvSpPr/>
          <p:nvPr userDrawn="1"/>
        </p:nvSpPr>
        <p:spPr>
          <a:xfrm>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189" name="Freeform: Shape 188">
            <a:extLst>
              <a:ext uri="{FF2B5EF4-FFF2-40B4-BE49-F238E27FC236}">
                <a16:creationId xmlns:a16="http://schemas.microsoft.com/office/drawing/2014/main" id="{7F994832-34C0-4F08-8543-F325D55C3997}"/>
              </a:ext>
            </a:extLst>
          </p:cNvPr>
          <p:cNvSpPr/>
          <p:nvPr/>
        </p:nvSpPr>
        <p:spPr>
          <a:xfrm>
            <a:off x="9871344" y="-473869"/>
            <a:ext cx="947738" cy="947738"/>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88" name="Freeform: Shape 187">
            <a:extLst>
              <a:ext uri="{FF2B5EF4-FFF2-40B4-BE49-F238E27FC236}">
                <a16:creationId xmlns:a16="http://schemas.microsoft.com/office/drawing/2014/main" id="{E014525D-2851-49D0-BC6B-5E8E6762F786}"/>
              </a:ext>
            </a:extLst>
          </p:cNvPr>
          <p:cNvSpPr/>
          <p:nvPr userDrawn="1"/>
        </p:nvSpPr>
        <p:spPr>
          <a:xfrm>
            <a:off x="1414848" y="181428"/>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76" name="Freeform: Shape 175">
            <a:extLst>
              <a:ext uri="{FF2B5EF4-FFF2-40B4-BE49-F238E27FC236}">
                <a16:creationId xmlns:a16="http://schemas.microsoft.com/office/drawing/2014/main" id="{D314F9ED-5777-4CB7-BE84-023BE56D7F17}"/>
              </a:ext>
            </a:extLst>
          </p:cNvPr>
          <p:cNvSpPr/>
          <p:nvPr userDrawn="1"/>
        </p:nvSpPr>
        <p:spPr>
          <a:xfrm>
            <a:off x="-614585" y="3657934"/>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68" name="Freeform: Shape 167">
            <a:extLst>
              <a:ext uri="{FF2B5EF4-FFF2-40B4-BE49-F238E27FC236}">
                <a16:creationId xmlns:a16="http://schemas.microsoft.com/office/drawing/2014/main" id="{323AD2DD-413A-4955-8291-57077E2A021E}"/>
              </a:ext>
            </a:extLst>
          </p:cNvPr>
          <p:cNvSpPr/>
          <p:nvPr userDrawn="1"/>
        </p:nvSpPr>
        <p:spPr>
          <a:xfrm>
            <a:off x="8441122" y="2299602"/>
            <a:ext cx="2948074" cy="2948072"/>
          </a:xfrm>
          <a:custGeom>
            <a:avLst/>
            <a:gdLst>
              <a:gd name="connsiteX0" fmla="*/ 1041777 w 2083553"/>
              <a:gd name="connsiteY0" fmla="*/ 0 h 2083553"/>
              <a:gd name="connsiteX1" fmla="*/ 2083553 w 2083553"/>
              <a:gd name="connsiteY1" fmla="*/ 1041777 h 2083553"/>
              <a:gd name="connsiteX2" fmla="*/ 1041777 w 2083553"/>
              <a:gd name="connsiteY2" fmla="*/ 2083553 h 2083553"/>
              <a:gd name="connsiteX3" fmla="*/ 0 w 2083553"/>
              <a:gd name="connsiteY3" fmla="*/ 1041777 h 2083553"/>
              <a:gd name="connsiteX4" fmla="*/ 1041777 w 2083553"/>
              <a:gd name="connsiteY4" fmla="*/ 0 h 208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3553" h="2083553">
                <a:moveTo>
                  <a:pt x="1041777" y="0"/>
                </a:moveTo>
                <a:cubicBezTo>
                  <a:pt x="1617134" y="0"/>
                  <a:pt x="2083553" y="466419"/>
                  <a:pt x="2083553" y="1041777"/>
                </a:cubicBezTo>
                <a:cubicBezTo>
                  <a:pt x="2083553" y="1617134"/>
                  <a:pt x="1617134" y="2083553"/>
                  <a:pt x="1041777" y="2083553"/>
                </a:cubicBezTo>
                <a:cubicBezTo>
                  <a:pt x="466420" y="2083553"/>
                  <a:pt x="0" y="1617134"/>
                  <a:pt x="0" y="1041777"/>
                </a:cubicBezTo>
                <a:cubicBezTo>
                  <a:pt x="0" y="466419"/>
                  <a:pt x="466420" y="0"/>
                  <a:pt x="1041777" y="0"/>
                </a:cubicBezTo>
                <a:close/>
              </a:path>
            </a:pathLst>
          </a:cu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5" name="Picture Placeholder 164">
            <a:extLst>
              <a:ext uri="{FF2B5EF4-FFF2-40B4-BE49-F238E27FC236}">
                <a16:creationId xmlns:a16="http://schemas.microsoft.com/office/drawing/2014/main" id="{E6D6456C-6F16-4066-AFBC-D3389D3A59C3}"/>
              </a:ext>
            </a:extLst>
          </p:cNvPr>
          <p:cNvSpPr>
            <a:spLocks noGrp="1"/>
          </p:cNvSpPr>
          <p:nvPr userDrawn="1">
            <p:ph type="pic" sz="quarter" idx="22"/>
          </p:nvPr>
        </p:nvSpPr>
        <p:spPr>
          <a:xfrm>
            <a:off x="8608524" y="2467003"/>
            <a:ext cx="2613272" cy="2613270"/>
          </a:xfrm>
          <a:custGeom>
            <a:avLst/>
            <a:gdLst>
              <a:gd name="connsiteX0" fmla="*/ 990875 w 1981750"/>
              <a:gd name="connsiteY0" fmla="*/ 0 h 1981750"/>
              <a:gd name="connsiteX1" fmla="*/ 1981750 w 1981750"/>
              <a:gd name="connsiteY1" fmla="*/ 990875 h 1981750"/>
              <a:gd name="connsiteX2" fmla="*/ 990875 w 1981750"/>
              <a:gd name="connsiteY2" fmla="*/ 1981750 h 1981750"/>
              <a:gd name="connsiteX3" fmla="*/ 0 w 1981750"/>
              <a:gd name="connsiteY3" fmla="*/ 990875 h 1981750"/>
              <a:gd name="connsiteX4" fmla="*/ 990875 w 1981750"/>
              <a:gd name="connsiteY4" fmla="*/ 0 h 1981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1750" h="1981750">
                <a:moveTo>
                  <a:pt x="990875" y="0"/>
                </a:moveTo>
                <a:cubicBezTo>
                  <a:pt x="1538120" y="0"/>
                  <a:pt x="1981750" y="443630"/>
                  <a:pt x="1981750" y="990875"/>
                </a:cubicBezTo>
                <a:cubicBezTo>
                  <a:pt x="1981750" y="1538120"/>
                  <a:pt x="1538120" y="1981750"/>
                  <a:pt x="990875" y="1981750"/>
                </a:cubicBezTo>
                <a:cubicBezTo>
                  <a:pt x="443630" y="1981750"/>
                  <a:pt x="0" y="1538120"/>
                  <a:pt x="0" y="990875"/>
                </a:cubicBezTo>
                <a:cubicBezTo>
                  <a:pt x="0" y="443630"/>
                  <a:pt x="443630" y="0"/>
                  <a:pt x="990875"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69" name="Freeform: Shape 168">
            <a:extLst>
              <a:ext uri="{FF2B5EF4-FFF2-40B4-BE49-F238E27FC236}">
                <a16:creationId xmlns:a16="http://schemas.microsoft.com/office/drawing/2014/main" id="{FACBE441-68FB-484A-A32B-477D5ACF097F}"/>
              </a:ext>
            </a:extLst>
          </p:cNvPr>
          <p:cNvSpPr/>
          <p:nvPr userDrawn="1"/>
        </p:nvSpPr>
        <p:spPr>
          <a:xfrm>
            <a:off x="6829921" y="186344"/>
            <a:ext cx="2436598" cy="2436596"/>
          </a:xfrm>
          <a:custGeom>
            <a:avLst/>
            <a:gdLst>
              <a:gd name="connsiteX0" fmla="*/ 1041777 w 2083553"/>
              <a:gd name="connsiteY0" fmla="*/ 0 h 2083553"/>
              <a:gd name="connsiteX1" fmla="*/ 2083553 w 2083553"/>
              <a:gd name="connsiteY1" fmla="*/ 1041777 h 2083553"/>
              <a:gd name="connsiteX2" fmla="*/ 1041777 w 2083553"/>
              <a:gd name="connsiteY2" fmla="*/ 2083553 h 2083553"/>
              <a:gd name="connsiteX3" fmla="*/ 0 w 2083553"/>
              <a:gd name="connsiteY3" fmla="*/ 1041777 h 2083553"/>
              <a:gd name="connsiteX4" fmla="*/ 1041777 w 2083553"/>
              <a:gd name="connsiteY4" fmla="*/ 0 h 208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3553" h="2083553">
                <a:moveTo>
                  <a:pt x="1041777" y="0"/>
                </a:moveTo>
                <a:cubicBezTo>
                  <a:pt x="1617134" y="0"/>
                  <a:pt x="2083553" y="466419"/>
                  <a:pt x="2083553" y="1041777"/>
                </a:cubicBezTo>
                <a:cubicBezTo>
                  <a:pt x="2083553" y="1617134"/>
                  <a:pt x="1617134" y="2083553"/>
                  <a:pt x="1041777" y="2083553"/>
                </a:cubicBezTo>
                <a:cubicBezTo>
                  <a:pt x="466420" y="2083553"/>
                  <a:pt x="0" y="1617134"/>
                  <a:pt x="0" y="1041777"/>
                </a:cubicBezTo>
                <a:cubicBezTo>
                  <a:pt x="0" y="466419"/>
                  <a:pt x="466420" y="0"/>
                  <a:pt x="1041777" y="0"/>
                </a:cubicBezTo>
                <a:close/>
              </a:path>
            </a:pathLst>
          </a:cu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0" name="Picture Placeholder 169">
            <a:extLst>
              <a:ext uri="{FF2B5EF4-FFF2-40B4-BE49-F238E27FC236}">
                <a16:creationId xmlns:a16="http://schemas.microsoft.com/office/drawing/2014/main" id="{BD212BCC-FD78-42C5-8F40-E87BB863E0AF}"/>
              </a:ext>
            </a:extLst>
          </p:cNvPr>
          <p:cNvSpPr>
            <a:spLocks noGrp="1"/>
          </p:cNvSpPr>
          <p:nvPr userDrawn="1">
            <p:ph type="pic" sz="quarter" idx="23"/>
          </p:nvPr>
        </p:nvSpPr>
        <p:spPr>
          <a:xfrm>
            <a:off x="6968280" y="324702"/>
            <a:ext cx="2159882" cy="2159880"/>
          </a:xfrm>
          <a:custGeom>
            <a:avLst/>
            <a:gdLst>
              <a:gd name="connsiteX0" fmla="*/ 990875 w 1981750"/>
              <a:gd name="connsiteY0" fmla="*/ 0 h 1981750"/>
              <a:gd name="connsiteX1" fmla="*/ 1981750 w 1981750"/>
              <a:gd name="connsiteY1" fmla="*/ 990875 h 1981750"/>
              <a:gd name="connsiteX2" fmla="*/ 990875 w 1981750"/>
              <a:gd name="connsiteY2" fmla="*/ 1981750 h 1981750"/>
              <a:gd name="connsiteX3" fmla="*/ 0 w 1981750"/>
              <a:gd name="connsiteY3" fmla="*/ 990875 h 1981750"/>
              <a:gd name="connsiteX4" fmla="*/ 990875 w 1981750"/>
              <a:gd name="connsiteY4" fmla="*/ 0 h 1981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1750" h="1981750">
                <a:moveTo>
                  <a:pt x="990875" y="0"/>
                </a:moveTo>
                <a:cubicBezTo>
                  <a:pt x="1538120" y="0"/>
                  <a:pt x="1981750" y="443630"/>
                  <a:pt x="1981750" y="990875"/>
                </a:cubicBezTo>
                <a:cubicBezTo>
                  <a:pt x="1981750" y="1538120"/>
                  <a:pt x="1538120" y="1981750"/>
                  <a:pt x="990875" y="1981750"/>
                </a:cubicBezTo>
                <a:cubicBezTo>
                  <a:pt x="443630" y="1981750"/>
                  <a:pt x="0" y="1538120"/>
                  <a:pt x="0" y="990875"/>
                </a:cubicBezTo>
                <a:cubicBezTo>
                  <a:pt x="0" y="443630"/>
                  <a:pt x="443630" y="0"/>
                  <a:pt x="990875"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77" name="Graphic 2">
            <a:extLst>
              <a:ext uri="{FF2B5EF4-FFF2-40B4-BE49-F238E27FC236}">
                <a16:creationId xmlns:a16="http://schemas.microsoft.com/office/drawing/2014/main" id="{05A5967E-D1BC-4586-80F5-D87F3CB22033}"/>
              </a:ext>
            </a:extLst>
          </p:cNvPr>
          <p:cNvSpPr/>
          <p:nvPr userDrawn="1"/>
        </p:nvSpPr>
        <p:spPr>
          <a:xfrm>
            <a:off x="3476675" y="104196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78" name="Graphic 2">
            <a:extLst>
              <a:ext uri="{FF2B5EF4-FFF2-40B4-BE49-F238E27FC236}">
                <a16:creationId xmlns:a16="http://schemas.microsoft.com/office/drawing/2014/main" id="{CE2E3E65-A2B4-4BB7-A825-D77B1298A03D}"/>
              </a:ext>
            </a:extLst>
          </p:cNvPr>
          <p:cNvSpPr/>
          <p:nvPr userDrawn="1"/>
        </p:nvSpPr>
        <p:spPr>
          <a:xfrm>
            <a:off x="11393758" y="60420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79" name="Graphic 2">
            <a:extLst>
              <a:ext uri="{FF2B5EF4-FFF2-40B4-BE49-F238E27FC236}">
                <a16:creationId xmlns:a16="http://schemas.microsoft.com/office/drawing/2014/main" id="{18A36E89-12CE-4945-B85E-FF6C173AFA56}"/>
              </a:ext>
            </a:extLst>
          </p:cNvPr>
          <p:cNvSpPr/>
          <p:nvPr userDrawn="1"/>
        </p:nvSpPr>
        <p:spPr>
          <a:xfrm>
            <a:off x="9499400" y="153312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190" name="Freeform: Shape 189">
            <a:extLst>
              <a:ext uri="{FF2B5EF4-FFF2-40B4-BE49-F238E27FC236}">
                <a16:creationId xmlns:a16="http://schemas.microsoft.com/office/drawing/2014/main" id="{56C56B16-4AFB-4E4E-BD3F-EF9D007D7A4F}"/>
              </a:ext>
            </a:extLst>
          </p:cNvPr>
          <p:cNvSpPr/>
          <p:nvPr/>
        </p:nvSpPr>
        <p:spPr>
          <a:xfrm>
            <a:off x="5018022" y="127709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91" name="Freeform: Shape 190">
            <a:extLst>
              <a:ext uri="{FF2B5EF4-FFF2-40B4-BE49-F238E27FC236}">
                <a16:creationId xmlns:a16="http://schemas.microsoft.com/office/drawing/2014/main" id="{7AC2C227-2A8C-4443-9F41-D80C7F3B7675}"/>
              </a:ext>
            </a:extLst>
          </p:cNvPr>
          <p:cNvSpPr/>
          <p:nvPr/>
        </p:nvSpPr>
        <p:spPr>
          <a:xfrm>
            <a:off x="11896173" y="420375"/>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94" name="Graphic 2">
            <a:extLst>
              <a:ext uri="{FF2B5EF4-FFF2-40B4-BE49-F238E27FC236}">
                <a16:creationId xmlns:a16="http://schemas.microsoft.com/office/drawing/2014/main" id="{ED2D442D-35FE-4F12-9176-94433E873B2F}"/>
              </a:ext>
            </a:extLst>
          </p:cNvPr>
          <p:cNvSpPr/>
          <p:nvPr userDrawn="1"/>
        </p:nvSpPr>
        <p:spPr>
          <a:xfrm>
            <a:off x="1650897" y="5755567"/>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192" name="Freeform: Shape 191">
            <a:extLst>
              <a:ext uri="{FF2B5EF4-FFF2-40B4-BE49-F238E27FC236}">
                <a16:creationId xmlns:a16="http://schemas.microsoft.com/office/drawing/2014/main" id="{B7BFFF64-F638-426D-A047-6DEB9B4F73E8}"/>
              </a:ext>
            </a:extLst>
          </p:cNvPr>
          <p:cNvSpPr/>
          <p:nvPr/>
        </p:nvSpPr>
        <p:spPr>
          <a:xfrm>
            <a:off x="4000402" y="4936444"/>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41544873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9_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394FD166-DB6E-4152-9E22-35EC48BD833E}"/>
              </a:ext>
            </a:extLst>
          </p:cNvPr>
          <p:cNvSpPr/>
          <p:nvPr userDrawn="1"/>
        </p:nvSpPr>
        <p:spPr>
          <a:xfrm>
            <a:off x="0" y="1"/>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 name="Freeform: Shape 5">
            <a:extLst>
              <a:ext uri="{FF2B5EF4-FFF2-40B4-BE49-F238E27FC236}">
                <a16:creationId xmlns:a16="http://schemas.microsoft.com/office/drawing/2014/main" id="{0DA51834-C328-4BE7-BA50-9838F9777BA7}"/>
              </a:ext>
            </a:extLst>
          </p:cNvPr>
          <p:cNvSpPr/>
          <p:nvPr userDrawn="1"/>
        </p:nvSpPr>
        <p:spPr>
          <a:xfrm>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4" name="Picture Placeholder 3">
            <a:extLst>
              <a:ext uri="{FF2B5EF4-FFF2-40B4-BE49-F238E27FC236}">
                <a16:creationId xmlns:a16="http://schemas.microsoft.com/office/drawing/2014/main" id="{5425D779-4E4E-476D-AEBC-3F86AF617757}"/>
              </a:ext>
            </a:extLst>
          </p:cNvPr>
          <p:cNvSpPr>
            <a:spLocks noGrp="1"/>
          </p:cNvSpPr>
          <p:nvPr>
            <p:ph type="pic" sz="quarter" idx="24"/>
          </p:nvPr>
        </p:nvSpPr>
        <p:spPr>
          <a:xfrm flipH="1">
            <a:off x="0" y="0"/>
            <a:ext cx="6284686" cy="6858000"/>
          </a:xfrm>
          <a:custGeom>
            <a:avLst/>
            <a:gdLst>
              <a:gd name="connsiteX0" fmla="*/ 3048000 w 6284686"/>
              <a:gd name="connsiteY0" fmla="*/ 0 h 6858000"/>
              <a:gd name="connsiteX1" fmla="*/ 0 w 6284686"/>
              <a:gd name="connsiteY1" fmla="*/ 0 h 6858000"/>
              <a:gd name="connsiteX2" fmla="*/ 0 w 6284686"/>
              <a:gd name="connsiteY2" fmla="*/ 4499429 h 6858000"/>
              <a:gd name="connsiteX3" fmla="*/ 3048000 w 6284686"/>
              <a:gd name="connsiteY3" fmla="*/ 4499429 h 6858000"/>
              <a:gd name="connsiteX4" fmla="*/ 6284686 w 6284686"/>
              <a:gd name="connsiteY4" fmla="*/ 0 h 6858000"/>
              <a:gd name="connsiteX5" fmla="*/ 3236686 w 6284686"/>
              <a:gd name="connsiteY5" fmla="*/ 0 h 6858000"/>
              <a:gd name="connsiteX6" fmla="*/ 3236686 w 6284686"/>
              <a:gd name="connsiteY6" fmla="*/ 6858000 h 6858000"/>
              <a:gd name="connsiteX7" fmla="*/ 6284686 w 628468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84686" h="6858000">
                <a:moveTo>
                  <a:pt x="3048000" y="0"/>
                </a:moveTo>
                <a:lnTo>
                  <a:pt x="0" y="0"/>
                </a:lnTo>
                <a:lnTo>
                  <a:pt x="0" y="4499429"/>
                </a:lnTo>
                <a:lnTo>
                  <a:pt x="3048000" y="4499429"/>
                </a:lnTo>
                <a:close/>
                <a:moveTo>
                  <a:pt x="6284686" y="0"/>
                </a:moveTo>
                <a:lnTo>
                  <a:pt x="3236686" y="0"/>
                </a:lnTo>
                <a:lnTo>
                  <a:pt x="3236686" y="6858000"/>
                </a:lnTo>
                <a:lnTo>
                  <a:pt x="6284686" y="6858000"/>
                </a:ln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7" name="Freeform: Shape 6">
            <a:extLst>
              <a:ext uri="{FF2B5EF4-FFF2-40B4-BE49-F238E27FC236}">
                <a16:creationId xmlns:a16="http://schemas.microsoft.com/office/drawing/2014/main" id="{C24F4A96-1AE9-4672-87B4-3ED9302B397D}"/>
              </a:ext>
            </a:extLst>
          </p:cNvPr>
          <p:cNvSpPr/>
          <p:nvPr userDrawn="1"/>
        </p:nvSpPr>
        <p:spPr>
          <a:xfrm>
            <a:off x="11790896" y="667185"/>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8" name="Graphic 2">
            <a:extLst>
              <a:ext uri="{FF2B5EF4-FFF2-40B4-BE49-F238E27FC236}">
                <a16:creationId xmlns:a16="http://schemas.microsoft.com/office/drawing/2014/main" id="{EE14C0C2-FDAD-4B48-B6BF-F87BF632D6BA}"/>
              </a:ext>
            </a:extLst>
          </p:cNvPr>
          <p:cNvSpPr/>
          <p:nvPr userDrawn="1"/>
        </p:nvSpPr>
        <p:spPr>
          <a:xfrm>
            <a:off x="6727170" y="619560"/>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9" name="Freeform: Shape 8">
            <a:extLst>
              <a:ext uri="{FF2B5EF4-FFF2-40B4-BE49-F238E27FC236}">
                <a16:creationId xmlns:a16="http://schemas.microsoft.com/office/drawing/2014/main" id="{D5733779-1857-4473-8C65-E7C61E40D917}"/>
              </a:ext>
            </a:extLst>
          </p:cNvPr>
          <p:cNvSpPr/>
          <p:nvPr userDrawn="1"/>
        </p:nvSpPr>
        <p:spPr>
          <a:xfrm>
            <a:off x="2830875" y="4658613"/>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0" name="Graphic 2">
            <a:extLst>
              <a:ext uri="{FF2B5EF4-FFF2-40B4-BE49-F238E27FC236}">
                <a16:creationId xmlns:a16="http://schemas.microsoft.com/office/drawing/2014/main" id="{555D75D3-1EA4-4A97-A36F-1439D34CE7A3}"/>
              </a:ext>
            </a:extLst>
          </p:cNvPr>
          <p:cNvSpPr/>
          <p:nvPr userDrawn="1"/>
        </p:nvSpPr>
        <p:spPr>
          <a:xfrm>
            <a:off x="11790896" y="2390303"/>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11" name="Graphic 2">
            <a:extLst>
              <a:ext uri="{FF2B5EF4-FFF2-40B4-BE49-F238E27FC236}">
                <a16:creationId xmlns:a16="http://schemas.microsoft.com/office/drawing/2014/main" id="{D82D5805-619D-47C5-8E37-EEC8FBC709A0}"/>
              </a:ext>
            </a:extLst>
          </p:cNvPr>
          <p:cNvSpPr/>
          <p:nvPr userDrawn="1"/>
        </p:nvSpPr>
        <p:spPr>
          <a:xfrm>
            <a:off x="5477182" y="6033389"/>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280329735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0_Title Slide">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F4718189-463D-4604-BD2E-DF9212D232AD}"/>
              </a:ext>
            </a:extLst>
          </p:cNvPr>
          <p:cNvSpPr/>
          <p:nvPr userDrawn="1"/>
        </p:nvSpPr>
        <p:spPr>
          <a:xfrm flipV="1">
            <a:off x="0" y="0"/>
            <a:ext cx="12192000" cy="6858000"/>
          </a:xfrm>
          <a:custGeom>
            <a:avLst/>
            <a:gdLst>
              <a:gd name="connsiteX0" fmla="*/ 10850435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3591593 h 6858000"/>
              <a:gd name="connsiteX5" fmla="*/ 180382 w 12192000"/>
              <a:gd name="connsiteY5" fmla="*/ 3780788 h 6858000"/>
              <a:gd name="connsiteX6" fmla="*/ 4614094 w 12192000"/>
              <a:gd name="connsiteY6" fmla="*/ 5617292 h 6858000"/>
              <a:gd name="connsiteX7" fmla="*/ 10812063 w 12192000"/>
              <a:gd name="connsiteY7" fmla="*/ 301968 h 6858000"/>
              <a:gd name="connsiteX8" fmla="*/ 10850435 w 12192000"/>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10850435" y="0"/>
                </a:moveTo>
                <a:lnTo>
                  <a:pt x="12192000" y="0"/>
                </a:lnTo>
                <a:lnTo>
                  <a:pt x="12192000" y="6858000"/>
                </a:lnTo>
                <a:lnTo>
                  <a:pt x="0" y="6858000"/>
                </a:lnTo>
                <a:lnTo>
                  <a:pt x="0" y="3591593"/>
                </a:lnTo>
                <a:lnTo>
                  <a:pt x="180382" y="3780788"/>
                </a:lnTo>
                <a:cubicBezTo>
                  <a:pt x="1315068" y="4915474"/>
                  <a:pt x="2882622" y="5617292"/>
                  <a:pt x="4614094" y="5617292"/>
                </a:cubicBezTo>
                <a:cubicBezTo>
                  <a:pt x="7752388" y="5617292"/>
                  <a:pt x="10352184" y="3311711"/>
                  <a:pt x="10812063" y="301968"/>
                </a:cubicBezTo>
                <a:lnTo>
                  <a:pt x="10850435"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Freeform: Shape 1">
            <a:extLst>
              <a:ext uri="{FF2B5EF4-FFF2-40B4-BE49-F238E27FC236}">
                <a16:creationId xmlns:a16="http://schemas.microsoft.com/office/drawing/2014/main" id="{C85CE0C9-4128-44B0-BA25-D13FBD4D0565}"/>
              </a:ext>
            </a:extLst>
          </p:cNvPr>
          <p:cNvSpPr/>
          <p:nvPr userDrawn="1"/>
        </p:nvSpPr>
        <p:spPr>
          <a:xfrm>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3" name="Freeform: Shape 2">
            <a:extLst>
              <a:ext uri="{FF2B5EF4-FFF2-40B4-BE49-F238E27FC236}">
                <a16:creationId xmlns:a16="http://schemas.microsoft.com/office/drawing/2014/main" id="{69AAF69B-2D01-43CF-8F06-C86BAD7DD4BA}"/>
              </a:ext>
            </a:extLst>
          </p:cNvPr>
          <p:cNvSpPr/>
          <p:nvPr userDrawn="1"/>
        </p:nvSpPr>
        <p:spPr>
          <a:xfrm>
            <a:off x="9871344" y="-473869"/>
            <a:ext cx="947738" cy="947738"/>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4" name="Freeform: Shape 3">
            <a:extLst>
              <a:ext uri="{FF2B5EF4-FFF2-40B4-BE49-F238E27FC236}">
                <a16:creationId xmlns:a16="http://schemas.microsoft.com/office/drawing/2014/main" id="{486EC429-DB62-481E-90EE-42BDE79F28F9}"/>
              </a:ext>
            </a:extLst>
          </p:cNvPr>
          <p:cNvSpPr/>
          <p:nvPr userDrawn="1"/>
        </p:nvSpPr>
        <p:spPr>
          <a:xfrm>
            <a:off x="1414848" y="181428"/>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5" name="Freeform: Shape 4">
            <a:extLst>
              <a:ext uri="{FF2B5EF4-FFF2-40B4-BE49-F238E27FC236}">
                <a16:creationId xmlns:a16="http://schemas.microsoft.com/office/drawing/2014/main" id="{49018F50-150F-4EE9-9DA4-6D9F3217A921}"/>
              </a:ext>
            </a:extLst>
          </p:cNvPr>
          <p:cNvSpPr/>
          <p:nvPr userDrawn="1"/>
        </p:nvSpPr>
        <p:spPr>
          <a:xfrm>
            <a:off x="-614585" y="3657934"/>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6" name="Graphic 2">
            <a:extLst>
              <a:ext uri="{FF2B5EF4-FFF2-40B4-BE49-F238E27FC236}">
                <a16:creationId xmlns:a16="http://schemas.microsoft.com/office/drawing/2014/main" id="{E77FCE42-3C85-40FE-A85C-9D7654EC6D42}"/>
              </a:ext>
            </a:extLst>
          </p:cNvPr>
          <p:cNvSpPr/>
          <p:nvPr userDrawn="1"/>
        </p:nvSpPr>
        <p:spPr>
          <a:xfrm>
            <a:off x="3476675" y="104196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7" name="Graphic 2">
            <a:extLst>
              <a:ext uri="{FF2B5EF4-FFF2-40B4-BE49-F238E27FC236}">
                <a16:creationId xmlns:a16="http://schemas.microsoft.com/office/drawing/2014/main" id="{516E9385-A98C-4116-B151-F9DCB2A08E83}"/>
              </a:ext>
            </a:extLst>
          </p:cNvPr>
          <p:cNvSpPr/>
          <p:nvPr userDrawn="1"/>
        </p:nvSpPr>
        <p:spPr>
          <a:xfrm>
            <a:off x="11393758" y="60420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8" name="Graphic 2">
            <a:extLst>
              <a:ext uri="{FF2B5EF4-FFF2-40B4-BE49-F238E27FC236}">
                <a16:creationId xmlns:a16="http://schemas.microsoft.com/office/drawing/2014/main" id="{0DD9C99E-7984-47F8-95BC-C422E677D54B}"/>
              </a:ext>
            </a:extLst>
          </p:cNvPr>
          <p:cNvSpPr/>
          <p:nvPr userDrawn="1"/>
        </p:nvSpPr>
        <p:spPr>
          <a:xfrm>
            <a:off x="9499400" y="153312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9" name="Freeform: Shape 8">
            <a:extLst>
              <a:ext uri="{FF2B5EF4-FFF2-40B4-BE49-F238E27FC236}">
                <a16:creationId xmlns:a16="http://schemas.microsoft.com/office/drawing/2014/main" id="{848BFAD5-9852-46A9-AA3E-894C94C6821B}"/>
              </a:ext>
            </a:extLst>
          </p:cNvPr>
          <p:cNvSpPr/>
          <p:nvPr userDrawn="1"/>
        </p:nvSpPr>
        <p:spPr>
          <a:xfrm>
            <a:off x="5018022" y="127709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0" name="Freeform: Shape 9">
            <a:extLst>
              <a:ext uri="{FF2B5EF4-FFF2-40B4-BE49-F238E27FC236}">
                <a16:creationId xmlns:a16="http://schemas.microsoft.com/office/drawing/2014/main" id="{8C407FCC-90C4-4468-B66D-58747B39DB90}"/>
              </a:ext>
            </a:extLst>
          </p:cNvPr>
          <p:cNvSpPr/>
          <p:nvPr userDrawn="1"/>
        </p:nvSpPr>
        <p:spPr>
          <a:xfrm>
            <a:off x="11896173" y="420375"/>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1" name="Graphic 2">
            <a:extLst>
              <a:ext uri="{FF2B5EF4-FFF2-40B4-BE49-F238E27FC236}">
                <a16:creationId xmlns:a16="http://schemas.microsoft.com/office/drawing/2014/main" id="{EC2BCAA9-546D-4378-9ECA-BEEDB7C507B8}"/>
              </a:ext>
            </a:extLst>
          </p:cNvPr>
          <p:cNvSpPr/>
          <p:nvPr userDrawn="1"/>
        </p:nvSpPr>
        <p:spPr>
          <a:xfrm>
            <a:off x="1650897" y="5755567"/>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12" name="Freeform: Shape 11">
            <a:extLst>
              <a:ext uri="{FF2B5EF4-FFF2-40B4-BE49-F238E27FC236}">
                <a16:creationId xmlns:a16="http://schemas.microsoft.com/office/drawing/2014/main" id="{039EA541-4480-4169-A3C9-52657FB52E21}"/>
              </a:ext>
            </a:extLst>
          </p:cNvPr>
          <p:cNvSpPr/>
          <p:nvPr userDrawn="1"/>
        </p:nvSpPr>
        <p:spPr>
          <a:xfrm>
            <a:off x="4000402" y="4936444"/>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4" name="Freeform: Shape 13">
            <a:extLst>
              <a:ext uri="{FF2B5EF4-FFF2-40B4-BE49-F238E27FC236}">
                <a16:creationId xmlns:a16="http://schemas.microsoft.com/office/drawing/2014/main" id="{71433F4F-A3D6-49A5-B890-B907BE2CE795}"/>
              </a:ext>
            </a:extLst>
          </p:cNvPr>
          <p:cNvSpPr/>
          <p:nvPr userDrawn="1"/>
        </p:nvSpPr>
        <p:spPr>
          <a:xfrm>
            <a:off x="5177043" y="380558"/>
            <a:ext cx="2436598" cy="2436596"/>
          </a:xfrm>
          <a:custGeom>
            <a:avLst/>
            <a:gdLst>
              <a:gd name="connsiteX0" fmla="*/ 1041777 w 2083553"/>
              <a:gd name="connsiteY0" fmla="*/ 0 h 2083553"/>
              <a:gd name="connsiteX1" fmla="*/ 2083553 w 2083553"/>
              <a:gd name="connsiteY1" fmla="*/ 1041777 h 2083553"/>
              <a:gd name="connsiteX2" fmla="*/ 1041777 w 2083553"/>
              <a:gd name="connsiteY2" fmla="*/ 2083553 h 2083553"/>
              <a:gd name="connsiteX3" fmla="*/ 0 w 2083553"/>
              <a:gd name="connsiteY3" fmla="*/ 1041777 h 2083553"/>
              <a:gd name="connsiteX4" fmla="*/ 1041777 w 2083553"/>
              <a:gd name="connsiteY4" fmla="*/ 0 h 208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3553" h="2083553">
                <a:moveTo>
                  <a:pt x="1041777" y="0"/>
                </a:moveTo>
                <a:cubicBezTo>
                  <a:pt x="1617134" y="0"/>
                  <a:pt x="2083553" y="466419"/>
                  <a:pt x="2083553" y="1041777"/>
                </a:cubicBezTo>
                <a:cubicBezTo>
                  <a:pt x="2083553" y="1617134"/>
                  <a:pt x="1617134" y="2083553"/>
                  <a:pt x="1041777" y="2083553"/>
                </a:cubicBezTo>
                <a:cubicBezTo>
                  <a:pt x="466420" y="2083553"/>
                  <a:pt x="0" y="1617134"/>
                  <a:pt x="0" y="1041777"/>
                </a:cubicBezTo>
                <a:cubicBezTo>
                  <a:pt x="0" y="466419"/>
                  <a:pt x="466420" y="0"/>
                  <a:pt x="1041777" y="0"/>
                </a:cubicBezTo>
                <a:close/>
              </a:path>
            </a:pathLst>
          </a:cu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Picture Placeholder 169">
            <a:extLst>
              <a:ext uri="{FF2B5EF4-FFF2-40B4-BE49-F238E27FC236}">
                <a16:creationId xmlns:a16="http://schemas.microsoft.com/office/drawing/2014/main" id="{2EAFB69B-A8A5-4954-BBEA-DCAA2967B2AA}"/>
              </a:ext>
            </a:extLst>
          </p:cNvPr>
          <p:cNvSpPr>
            <a:spLocks noGrp="1"/>
          </p:cNvSpPr>
          <p:nvPr>
            <p:ph type="pic" sz="quarter" idx="23"/>
          </p:nvPr>
        </p:nvSpPr>
        <p:spPr>
          <a:xfrm>
            <a:off x="5315402" y="518916"/>
            <a:ext cx="2159882" cy="2159880"/>
          </a:xfrm>
          <a:custGeom>
            <a:avLst/>
            <a:gdLst>
              <a:gd name="connsiteX0" fmla="*/ 990875 w 1981750"/>
              <a:gd name="connsiteY0" fmla="*/ 0 h 1981750"/>
              <a:gd name="connsiteX1" fmla="*/ 1981750 w 1981750"/>
              <a:gd name="connsiteY1" fmla="*/ 990875 h 1981750"/>
              <a:gd name="connsiteX2" fmla="*/ 990875 w 1981750"/>
              <a:gd name="connsiteY2" fmla="*/ 1981750 h 1981750"/>
              <a:gd name="connsiteX3" fmla="*/ 0 w 1981750"/>
              <a:gd name="connsiteY3" fmla="*/ 990875 h 1981750"/>
              <a:gd name="connsiteX4" fmla="*/ 990875 w 1981750"/>
              <a:gd name="connsiteY4" fmla="*/ 0 h 1981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1750" h="1981750">
                <a:moveTo>
                  <a:pt x="990875" y="0"/>
                </a:moveTo>
                <a:cubicBezTo>
                  <a:pt x="1538120" y="0"/>
                  <a:pt x="1981750" y="443630"/>
                  <a:pt x="1981750" y="990875"/>
                </a:cubicBezTo>
                <a:cubicBezTo>
                  <a:pt x="1981750" y="1538120"/>
                  <a:pt x="1538120" y="1981750"/>
                  <a:pt x="990875" y="1981750"/>
                </a:cubicBezTo>
                <a:cubicBezTo>
                  <a:pt x="443630" y="1981750"/>
                  <a:pt x="0" y="1538120"/>
                  <a:pt x="0" y="990875"/>
                </a:cubicBezTo>
                <a:cubicBezTo>
                  <a:pt x="0" y="443630"/>
                  <a:pt x="443630" y="0"/>
                  <a:pt x="990875"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6" name="Freeform: Shape 15">
            <a:extLst>
              <a:ext uri="{FF2B5EF4-FFF2-40B4-BE49-F238E27FC236}">
                <a16:creationId xmlns:a16="http://schemas.microsoft.com/office/drawing/2014/main" id="{F5C0117E-C7C7-44A5-A8C8-FC4A0919C979}"/>
              </a:ext>
            </a:extLst>
          </p:cNvPr>
          <p:cNvSpPr/>
          <p:nvPr userDrawn="1"/>
        </p:nvSpPr>
        <p:spPr>
          <a:xfrm>
            <a:off x="7566818" y="1934912"/>
            <a:ext cx="3547560" cy="3547558"/>
          </a:xfrm>
          <a:custGeom>
            <a:avLst/>
            <a:gdLst>
              <a:gd name="connsiteX0" fmla="*/ 1041777 w 2083553"/>
              <a:gd name="connsiteY0" fmla="*/ 0 h 2083553"/>
              <a:gd name="connsiteX1" fmla="*/ 2083553 w 2083553"/>
              <a:gd name="connsiteY1" fmla="*/ 1041777 h 2083553"/>
              <a:gd name="connsiteX2" fmla="*/ 1041777 w 2083553"/>
              <a:gd name="connsiteY2" fmla="*/ 2083553 h 2083553"/>
              <a:gd name="connsiteX3" fmla="*/ 0 w 2083553"/>
              <a:gd name="connsiteY3" fmla="*/ 1041777 h 2083553"/>
              <a:gd name="connsiteX4" fmla="*/ 1041777 w 2083553"/>
              <a:gd name="connsiteY4" fmla="*/ 0 h 208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3553" h="2083553">
                <a:moveTo>
                  <a:pt x="1041777" y="0"/>
                </a:moveTo>
                <a:cubicBezTo>
                  <a:pt x="1617134" y="0"/>
                  <a:pt x="2083553" y="466419"/>
                  <a:pt x="2083553" y="1041777"/>
                </a:cubicBezTo>
                <a:cubicBezTo>
                  <a:pt x="2083553" y="1617134"/>
                  <a:pt x="1617134" y="2083553"/>
                  <a:pt x="1041777" y="2083553"/>
                </a:cubicBezTo>
                <a:cubicBezTo>
                  <a:pt x="466420" y="2083553"/>
                  <a:pt x="0" y="1617134"/>
                  <a:pt x="0" y="1041777"/>
                </a:cubicBezTo>
                <a:cubicBezTo>
                  <a:pt x="0" y="466419"/>
                  <a:pt x="466420" y="0"/>
                  <a:pt x="1041777" y="0"/>
                </a:cubicBezTo>
                <a:close/>
              </a:path>
            </a:pathLst>
          </a:cu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Picture Placeholder 169">
            <a:extLst>
              <a:ext uri="{FF2B5EF4-FFF2-40B4-BE49-F238E27FC236}">
                <a16:creationId xmlns:a16="http://schemas.microsoft.com/office/drawing/2014/main" id="{61D9BB0D-F705-4FE0-B080-39DD138BA5D7}"/>
              </a:ext>
            </a:extLst>
          </p:cNvPr>
          <p:cNvSpPr>
            <a:spLocks noGrp="1"/>
          </p:cNvSpPr>
          <p:nvPr>
            <p:ph type="pic" sz="quarter" idx="24"/>
          </p:nvPr>
        </p:nvSpPr>
        <p:spPr>
          <a:xfrm>
            <a:off x="7768261" y="2136354"/>
            <a:ext cx="3144676" cy="3144674"/>
          </a:xfrm>
          <a:custGeom>
            <a:avLst/>
            <a:gdLst>
              <a:gd name="connsiteX0" fmla="*/ 990875 w 1981750"/>
              <a:gd name="connsiteY0" fmla="*/ 0 h 1981750"/>
              <a:gd name="connsiteX1" fmla="*/ 1981750 w 1981750"/>
              <a:gd name="connsiteY1" fmla="*/ 990875 h 1981750"/>
              <a:gd name="connsiteX2" fmla="*/ 990875 w 1981750"/>
              <a:gd name="connsiteY2" fmla="*/ 1981750 h 1981750"/>
              <a:gd name="connsiteX3" fmla="*/ 0 w 1981750"/>
              <a:gd name="connsiteY3" fmla="*/ 990875 h 1981750"/>
              <a:gd name="connsiteX4" fmla="*/ 990875 w 1981750"/>
              <a:gd name="connsiteY4" fmla="*/ 0 h 1981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1750" h="1981750">
                <a:moveTo>
                  <a:pt x="990875" y="0"/>
                </a:moveTo>
                <a:cubicBezTo>
                  <a:pt x="1538120" y="0"/>
                  <a:pt x="1981750" y="443630"/>
                  <a:pt x="1981750" y="990875"/>
                </a:cubicBezTo>
                <a:cubicBezTo>
                  <a:pt x="1981750" y="1538120"/>
                  <a:pt x="1538120" y="1981750"/>
                  <a:pt x="990875" y="1981750"/>
                </a:cubicBezTo>
                <a:cubicBezTo>
                  <a:pt x="443630" y="1981750"/>
                  <a:pt x="0" y="1538120"/>
                  <a:pt x="0" y="990875"/>
                </a:cubicBezTo>
                <a:cubicBezTo>
                  <a:pt x="0" y="443630"/>
                  <a:pt x="443630" y="0"/>
                  <a:pt x="990875"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423744116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1_Title Slide">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4A2D2E2-CD7F-48E2-A234-864E06C79A26}"/>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Picture Placeholder 1">
            <a:extLst>
              <a:ext uri="{FF2B5EF4-FFF2-40B4-BE49-F238E27FC236}">
                <a16:creationId xmlns:a16="http://schemas.microsoft.com/office/drawing/2014/main" id="{BAA30EAC-0839-455E-90CF-BB177A509224}"/>
              </a:ext>
            </a:extLst>
          </p:cNvPr>
          <p:cNvSpPr>
            <a:spLocks noGrp="1"/>
          </p:cNvSpPr>
          <p:nvPr>
            <p:ph type="pic" sz="quarter" idx="24"/>
          </p:nvPr>
        </p:nvSpPr>
        <p:spPr>
          <a:xfrm flipH="1">
            <a:off x="9695542" y="0"/>
            <a:ext cx="2496457" cy="4426857"/>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3" name="Picture Placeholder 2">
            <a:extLst>
              <a:ext uri="{FF2B5EF4-FFF2-40B4-BE49-F238E27FC236}">
                <a16:creationId xmlns:a16="http://schemas.microsoft.com/office/drawing/2014/main" id="{0A93E4E4-DA97-4EA2-A3E1-06BD4821AF0D}"/>
              </a:ext>
            </a:extLst>
          </p:cNvPr>
          <p:cNvSpPr>
            <a:spLocks noGrp="1"/>
          </p:cNvSpPr>
          <p:nvPr>
            <p:ph type="pic" sz="quarter" idx="25"/>
          </p:nvPr>
        </p:nvSpPr>
        <p:spPr>
          <a:xfrm flipH="1">
            <a:off x="7053942" y="2431143"/>
            <a:ext cx="2496457" cy="4426857"/>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4" name="Picture Placeholder 3">
            <a:extLst>
              <a:ext uri="{FF2B5EF4-FFF2-40B4-BE49-F238E27FC236}">
                <a16:creationId xmlns:a16="http://schemas.microsoft.com/office/drawing/2014/main" id="{CE555D53-B370-4844-B6BE-233B082E168F}"/>
              </a:ext>
            </a:extLst>
          </p:cNvPr>
          <p:cNvSpPr>
            <a:spLocks noGrp="1"/>
          </p:cNvSpPr>
          <p:nvPr>
            <p:ph type="pic" sz="quarter" idx="26"/>
          </p:nvPr>
        </p:nvSpPr>
        <p:spPr>
          <a:xfrm flipH="1">
            <a:off x="9695542" y="4572000"/>
            <a:ext cx="2496457" cy="22860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5" name="Picture Placeholder 4">
            <a:extLst>
              <a:ext uri="{FF2B5EF4-FFF2-40B4-BE49-F238E27FC236}">
                <a16:creationId xmlns:a16="http://schemas.microsoft.com/office/drawing/2014/main" id="{76C0CB95-2BBE-45A7-98D8-6D0217841ED5}"/>
              </a:ext>
            </a:extLst>
          </p:cNvPr>
          <p:cNvSpPr>
            <a:spLocks noGrp="1"/>
          </p:cNvSpPr>
          <p:nvPr>
            <p:ph type="pic" sz="quarter" idx="27"/>
          </p:nvPr>
        </p:nvSpPr>
        <p:spPr>
          <a:xfrm flipH="1">
            <a:off x="3701143" y="0"/>
            <a:ext cx="5849256" cy="22860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6" name="Picture Placeholder 5">
            <a:extLst>
              <a:ext uri="{FF2B5EF4-FFF2-40B4-BE49-F238E27FC236}">
                <a16:creationId xmlns:a16="http://schemas.microsoft.com/office/drawing/2014/main" id="{659D810C-3693-4C6D-BE3C-A8B41289ECE9}"/>
              </a:ext>
            </a:extLst>
          </p:cNvPr>
          <p:cNvSpPr>
            <a:spLocks noGrp="1"/>
          </p:cNvSpPr>
          <p:nvPr>
            <p:ph type="pic" sz="quarter" idx="28"/>
          </p:nvPr>
        </p:nvSpPr>
        <p:spPr>
          <a:xfrm flipH="1">
            <a:off x="0" y="0"/>
            <a:ext cx="3556000" cy="22860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7" name="Picture Placeholder 6">
            <a:extLst>
              <a:ext uri="{FF2B5EF4-FFF2-40B4-BE49-F238E27FC236}">
                <a16:creationId xmlns:a16="http://schemas.microsoft.com/office/drawing/2014/main" id="{06A1AC37-E6B8-4251-9EB8-FA5514AA13B1}"/>
              </a:ext>
            </a:extLst>
          </p:cNvPr>
          <p:cNvSpPr>
            <a:spLocks noGrp="1"/>
          </p:cNvSpPr>
          <p:nvPr>
            <p:ph type="pic" sz="quarter" idx="29"/>
          </p:nvPr>
        </p:nvSpPr>
        <p:spPr>
          <a:xfrm flipH="1">
            <a:off x="-1" y="2431143"/>
            <a:ext cx="6908799" cy="22860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9" name="Graphic 2">
            <a:extLst>
              <a:ext uri="{FF2B5EF4-FFF2-40B4-BE49-F238E27FC236}">
                <a16:creationId xmlns:a16="http://schemas.microsoft.com/office/drawing/2014/main" id="{A0382C82-7F36-42E5-9A2B-E66C9A91E1DE}"/>
              </a:ext>
            </a:extLst>
          </p:cNvPr>
          <p:cNvSpPr/>
          <p:nvPr userDrawn="1"/>
        </p:nvSpPr>
        <p:spPr>
          <a:xfrm>
            <a:off x="1650897" y="5755567"/>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10" name="Freeform: Shape 9">
            <a:extLst>
              <a:ext uri="{FF2B5EF4-FFF2-40B4-BE49-F238E27FC236}">
                <a16:creationId xmlns:a16="http://schemas.microsoft.com/office/drawing/2014/main" id="{6360A1F6-2D8C-4F35-9930-343CD24AC681}"/>
              </a:ext>
            </a:extLst>
          </p:cNvPr>
          <p:cNvSpPr/>
          <p:nvPr userDrawn="1"/>
        </p:nvSpPr>
        <p:spPr>
          <a:xfrm>
            <a:off x="-145143" y="5092527"/>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1" name="Freeform: Shape 10">
            <a:extLst>
              <a:ext uri="{FF2B5EF4-FFF2-40B4-BE49-F238E27FC236}">
                <a16:creationId xmlns:a16="http://schemas.microsoft.com/office/drawing/2014/main" id="{B8C2E869-C0AC-4B6C-BC33-050101210678}"/>
              </a:ext>
            </a:extLst>
          </p:cNvPr>
          <p:cNvSpPr/>
          <p:nvPr userDrawn="1"/>
        </p:nvSpPr>
        <p:spPr>
          <a:xfrm>
            <a:off x="4305254" y="6333751"/>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2" name="Graphic 2">
            <a:extLst>
              <a:ext uri="{FF2B5EF4-FFF2-40B4-BE49-F238E27FC236}">
                <a16:creationId xmlns:a16="http://schemas.microsoft.com/office/drawing/2014/main" id="{52FECC2C-1417-475F-BFA4-49DAB7412BB5}"/>
              </a:ext>
            </a:extLst>
          </p:cNvPr>
          <p:cNvSpPr/>
          <p:nvPr userDrawn="1"/>
        </p:nvSpPr>
        <p:spPr>
          <a:xfrm>
            <a:off x="5736534" y="527462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429121932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2_Title Slide">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C9A00AE2-E742-4048-821D-33C426998071}"/>
              </a:ext>
            </a:extLst>
          </p:cNvPr>
          <p:cNvSpPr/>
          <p:nvPr userDrawn="1"/>
        </p:nvSpPr>
        <p:spPr>
          <a:xfrm>
            <a:off x="8804733" y="198446"/>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4" name="Graphic 2">
            <a:extLst>
              <a:ext uri="{FF2B5EF4-FFF2-40B4-BE49-F238E27FC236}">
                <a16:creationId xmlns:a16="http://schemas.microsoft.com/office/drawing/2014/main" id="{669E6ED5-C9FD-4424-93E2-1B99D31ABADC}"/>
              </a:ext>
            </a:extLst>
          </p:cNvPr>
          <p:cNvSpPr/>
          <p:nvPr userDrawn="1"/>
        </p:nvSpPr>
        <p:spPr>
          <a:xfrm>
            <a:off x="3833433" y="5851621"/>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5" name="Graphic 2">
            <a:extLst>
              <a:ext uri="{FF2B5EF4-FFF2-40B4-BE49-F238E27FC236}">
                <a16:creationId xmlns:a16="http://schemas.microsoft.com/office/drawing/2014/main" id="{2C1F94C1-BD87-4A2B-93FE-259E5FB96BF0}"/>
              </a:ext>
            </a:extLst>
          </p:cNvPr>
          <p:cNvSpPr/>
          <p:nvPr userDrawn="1"/>
        </p:nvSpPr>
        <p:spPr>
          <a:xfrm>
            <a:off x="11775650" y="4689027"/>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6" name="Graphic 2">
            <a:extLst>
              <a:ext uri="{FF2B5EF4-FFF2-40B4-BE49-F238E27FC236}">
                <a16:creationId xmlns:a16="http://schemas.microsoft.com/office/drawing/2014/main" id="{2B24B8E8-7DFC-4501-AB11-8683D1207105}"/>
              </a:ext>
            </a:extLst>
          </p:cNvPr>
          <p:cNvSpPr/>
          <p:nvPr userDrawn="1"/>
        </p:nvSpPr>
        <p:spPr>
          <a:xfrm>
            <a:off x="5453227" y="48610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7" name="Freeform: Shape 6">
            <a:extLst>
              <a:ext uri="{FF2B5EF4-FFF2-40B4-BE49-F238E27FC236}">
                <a16:creationId xmlns:a16="http://schemas.microsoft.com/office/drawing/2014/main" id="{F62FFB45-E947-4D26-B87D-9520562263F9}"/>
              </a:ext>
            </a:extLst>
          </p:cNvPr>
          <p:cNvSpPr/>
          <p:nvPr userDrawn="1"/>
        </p:nvSpPr>
        <p:spPr>
          <a:xfrm>
            <a:off x="2051276" y="637127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8" name="Freeform: Shape 7">
            <a:extLst>
              <a:ext uri="{FF2B5EF4-FFF2-40B4-BE49-F238E27FC236}">
                <a16:creationId xmlns:a16="http://schemas.microsoft.com/office/drawing/2014/main" id="{3231D396-2B86-46FC-A04C-AD7D61F7C984}"/>
              </a:ext>
            </a:extLst>
          </p:cNvPr>
          <p:cNvSpPr/>
          <p:nvPr userDrawn="1"/>
        </p:nvSpPr>
        <p:spPr>
          <a:xfrm>
            <a:off x="10947042" y="5946871"/>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9" name="Picture Placeholder 8">
            <a:extLst>
              <a:ext uri="{FF2B5EF4-FFF2-40B4-BE49-F238E27FC236}">
                <a16:creationId xmlns:a16="http://schemas.microsoft.com/office/drawing/2014/main" id="{C5245088-76D2-4FCC-BA4F-F74B37FD93C4}"/>
              </a:ext>
            </a:extLst>
          </p:cNvPr>
          <p:cNvSpPr>
            <a:spLocks noGrp="1"/>
          </p:cNvSpPr>
          <p:nvPr>
            <p:ph type="pic" sz="quarter" idx="29"/>
          </p:nvPr>
        </p:nvSpPr>
        <p:spPr>
          <a:xfrm flipH="1">
            <a:off x="628833" y="685800"/>
            <a:ext cx="3467823" cy="54864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0" name="Rectangle 9">
            <a:extLst>
              <a:ext uri="{FF2B5EF4-FFF2-40B4-BE49-F238E27FC236}">
                <a16:creationId xmlns:a16="http://schemas.microsoft.com/office/drawing/2014/main" id="{5EE18A5F-ABDB-4B0F-9985-635372F5E04D}"/>
              </a:ext>
            </a:extLst>
          </p:cNvPr>
          <p:cNvSpPr/>
          <p:nvPr userDrawn="1"/>
        </p:nvSpPr>
        <p:spPr>
          <a:xfrm>
            <a:off x="4102755" y="685800"/>
            <a:ext cx="7672895" cy="3033876"/>
          </a:xfrm>
          <a:prstGeom prst="rect">
            <a:avLst/>
          </a:pr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Picture Placeholder 164">
            <a:extLst>
              <a:ext uri="{FF2B5EF4-FFF2-40B4-BE49-F238E27FC236}">
                <a16:creationId xmlns:a16="http://schemas.microsoft.com/office/drawing/2014/main" id="{5B00697B-5D3E-4FD8-A3AA-28A0DBBEC452}"/>
              </a:ext>
            </a:extLst>
          </p:cNvPr>
          <p:cNvSpPr>
            <a:spLocks noGrp="1"/>
          </p:cNvSpPr>
          <p:nvPr>
            <p:ph type="pic" sz="quarter" idx="22"/>
          </p:nvPr>
        </p:nvSpPr>
        <p:spPr>
          <a:xfrm>
            <a:off x="4449496" y="998220"/>
            <a:ext cx="3998687" cy="2408514"/>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3" name="Picture Placeholder 164">
            <a:extLst>
              <a:ext uri="{FF2B5EF4-FFF2-40B4-BE49-F238E27FC236}">
                <a16:creationId xmlns:a16="http://schemas.microsoft.com/office/drawing/2014/main" id="{D34AD194-81FF-473C-AC1D-46FEDA801B7F}"/>
              </a:ext>
            </a:extLst>
          </p:cNvPr>
          <p:cNvSpPr>
            <a:spLocks noGrp="1"/>
          </p:cNvSpPr>
          <p:nvPr>
            <p:ph type="pic" sz="quarter" idx="30"/>
          </p:nvPr>
        </p:nvSpPr>
        <p:spPr>
          <a:xfrm>
            <a:off x="4449496" y="3986218"/>
            <a:ext cx="2684739" cy="191944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4" name="Picture Placeholder 164">
            <a:extLst>
              <a:ext uri="{FF2B5EF4-FFF2-40B4-BE49-F238E27FC236}">
                <a16:creationId xmlns:a16="http://schemas.microsoft.com/office/drawing/2014/main" id="{259B5930-C58A-4257-B3C3-E9384E55766E}"/>
              </a:ext>
            </a:extLst>
          </p:cNvPr>
          <p:cNvSpPr>
            <a:spLocks noGrp="1"/>
          </p:cNvSpPr>
          <p:nvPr>
            <p:ph type="pic" sz="quarter" idx="31"/>
          </p:nvPr>
        </p:nvSpPr>
        <p:spPr>
          <a:xfrm>
            <a:off x="7395701" y="3986218"/>
            <a:ext cx="2684739" cy="191944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5" name="Freeform: Shape 14">
            <a:extLst>
              <a:ext uri="{FF2B5EF4-FFF2-40B4-BE49-F238E27FC236}">
                <a16:creationId xmlns:a16="http://schemas.microsoft.com/office/drawing/2014/main" id="{59F81A09-E556-4D26-9185-69732276093C}"/>
              </a:ext>
            </a:extLst>
          </p:cNvPr>
          <p:cNvSpPr/>
          <p:nvPr userDrawn="1"/>
        </p:nvSpPr>
        <p:spPr>
          <a:xfrm>
            <a:off x="-251538" y="193661"/>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6" name="Freeform: Shape 15">
            <a:extLst>
              <a:ext uri="{FF2B5EF4-FFF2-40B4-BE49-F238E27FC236}">
                <a16:creationId xmlns:a16="http://schemas.microsoft.com/office/drawing/2014/main" id="{E19D9571-2A3D-4217-A205-080C6E9ECDB6}"/>
              </a:ext>
            </a:extLst>
          </p:cNvPr>
          <p:cNvSpPr/>
          <p:nvPr userDrawn="1"/>
        </p:nvSpPr>
        <p:spPr>
          <a:xfrm>
            <a:off x="11498321" y="3327030"/>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2188555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3_Title Slide">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7BEC0150-F89A-47DC-A231-1A4AFE500F43}"/>
              </a:ext>
            </a:extLst>
          </p:cNvPr>
          <p:cNvSpPr/>
          <p:nvPr userDrawn="1"/>
        </p:nvSpPr>
        <p:spPr>
          <a:xfrm>
            <a:off x="8412707" y="1716764"/>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4" name="Freeform: Shape 3">
            <a:extLst>
              <a:ext uri="{FF2B5EF4-FFF2-40B4-BE49-F238E27FC236}">
                <a16:creationId xmlns:a16="http://schemas.microsoft.com/office/drawing/2014/main" id="{373C7AAF-A8B4-4185-81F6-320B5CF314B1}"/>
              </a:ext>
            </a:extLst>
          </p:cNvPr>
          <p:cNvSpPr/>
          <p:nvPr userDrawn="1"/>
        </p:nvSpPr>
        <p:spPr>
          <a:xfrm flipH="1">
            <a:off x="0" y="600892"/>
            <a:ext cx="12192000" cy="6257110"/>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Picture Placeholder 1">
            <a:extLst>
              <a:ext uri="{FF2B5EF4-FFF2-40B4-BE49-F238E27FC236}">
                <a16:creationId xmlns:a16="http://schemas.microsoft.com/office/drawing/2014/main" id="{A1133741-E367-4672-929B-341B7DE790D8}"/>
              </a:ext>
            </a:extLst>
          </p:cNvPr>
          <p:cNvSpPr>
            <a:spLocks noGrp="1"/>
          </p:cNvSpPr>
          <p:nvPr>
            <p:ph type="pic" sz="quarter" idx="29"/>
          </p:nvPr>
        </p:nvSpPr>
        <p:spPr>
          <a:xfrm flipH="1">
            <a:off x="8724176" y="0"/>
            <a:ext cx="3467823" cy="4519749"/>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3" name="Picture Placeholder 2">
            <a:extLst>
              <a:ext uri="{FF2B5EF4-FFF2-40B4-BE49-F238E27FC236}">
                <a16:creationId xmlns:a16="http://schemas.microsoft.com/office/drawing/2014/main" id="{3AF6C01C-6F5F-4CD1-AE37-0319339A9D5B}"/>
              </a:ext>
            </a:extLst>
          </p:cNvPr>
          <p:cNvSpPr>
            <a:spLocks noGrp="1"/>
          </p:cNvSpPr>
          <p:nvPr>
            <p:ph type="pic" sz="quarter" idx="30"/>
          </p:nvPr>
        </p:nvSpPr>
        <p:spPr>
          <a:xfrm flipH="1">
            <a:off x="-1" y="4781006"/>
            <a:ext cx="12191999" cy="2076994"/>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5" name="Freeform: Shape 4">
            <a:extLst>
              <a:ext uri="{FF2B5EF4-FFF2-40B4-BE49-F238E27FC236}">
                <a16:creationId xmlns:a16="http://schemas.microsoft.com/office/drawing/2014/main" id="{6600D392-0A1F-4B4A-9CE1-8BFB555EE959}"/>
              </a:ext>
            </a:extLst>
          </p:cNvPr>
          <p:cNvSpPr/>
          <p:nvPr userDrawn="1"/>
        </p:nvSpPr>
        <p:spPr>
          <a:xfrm>
            <a:off x="-614585" y="3657934"/>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6" name="Graphic 2">
            <a:extLst>
              <a:ext uri="{FF2B5EF4-FFF2-40B4-BE49-F238E27FC236}">
                <a16:creationId xmlns:a16="http://schemas.microsoft.com/office/drawing/2014/main" id="{57AF3615-5AF7-4D39-AF06-E36D361F2081}"/>
              </a:ext>
            </a:extLst>
          </p:cNvPr>
          <p:cNvSpPr/>
          <p:nvPr userDrawn="1"/>
        </p:nvSpPr>
        <p:spPr>
          <a:xfrm>
            <a:off x="6728859" y="497069"/>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7" name="Freeform: Shape 6">
            <a:extLst>
              <a:ext uri="{FF2B5EF4-FFF2-40B4-BE49-F238E27FC236}">
                <a16:creationId xmlns:a16="http://schemas.microsoft.com/office/drawing/2014/main" id="{CAA8EC3A-42D0-4915-9C73-8D09DFF983CF}"/>
              </a:ext>
            </a:extLst>
          </p:cNvPr>
          <p:cNvSpPr/>
          <p:nvPr userDrawn="1"/>
        </p:nvSpPr>
        <p:spPr>
          <a:xfrm>
            <a:off x="7231274" y="353241"/>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8" name="Graphic 2">
            <a:extLst>
              <a:ext uri="{FF2B5EF4-FFF2-40B4-BE49-F238E27FC236}">
                <a16:creationId xmlns:a16="http://schemas.microsoft.com/office/drawing/2014/main" id="{9B8EDF08-E305-4FB1-A9BD-CB97C808C945}"/>
              </a:ext>
            </a:extLst>
          </p:cNvPr>
          <p:cNvSpPr/>
          <p:nvPr userDrawn="1"/>
        </p:nvSpPr>
        <p:spPr>
          <a:xfrm>
            <a:off x="576253" y="409439"/>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9" name="Freeform: Shape 8">
            <a:extLst>
              <a:ext uri="{FF2B5EF4-FFF2-40B4-BE49-F238E27FC236}">
                <a16:creationId xmlns:a16="http://schemas.microsoft.com/office/drawing/2014/main" id="{3A12C4C4-2D91-4BE4-9518-5BA583C0EDC8}"/>
              </a:ext>
            </a:extLst>
          </p:cNvPr>
          <p:cNvSpPr/>
          <p:nvPr userDrawn="1"/>
        </p:nvSpPr>
        <p:spPr>
          <a:xfrm>
            <a:off x="8412707" y="4301421"/>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45768957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4_Title Slide">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C303238B-C3ED-40B9-90F1-D061D5BBB819}"/>
              </a:ext>
            </a:extLst>
          </p:cNvPr>
          <p:cNvSpPr>
            <a:spLocks noGrp="1"/>
          </p:cNvSpPr>
          <p:nvPr>
            <p:ph type="pic" sz="quarter" idx="29"/>
          </p:nvPr>
        </p:nvSpPr>
        <p:spPr>
          <a:xfrm flipH="1">
            <a:off x="4362087" y="0"/>
            <a:ext cx="3467823" cy="68580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3" name="Picture Placeholder 2">
            <a:extLst>
              <a:ext uri="{FF2B5EF4-FFF2-40B4-BE49-F238E27FC236}">
                <a16:creationId xmlns:a16="http://schemas.microsoft.com/office/drawing/2014/main" id="{5FC785A9-ECE3-4918-A316-69BCC4A992D8}"/>
              </a:ext>
            </a:extLst>
          </p:cNvPr>
          <p:cNvSpPr>
            <a:spLocks noGrp="1"/>
          </p:cNvSpPr>
          <p:nvPr>
            <p:ph type="pic" sz="quarter" idx="30"/>
          </p:nvPr>
        </p:nvSpPr>
        <p:spPr>
          <a:xfrm flipH="1">
            <a:off x="-1" y="0"/>
            <a:ext cx="4260487" cy="23114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4" name="Picture Placeholder 3">
            <a:extLst>
              <a:ext uri="{FF2B5EF4-FFF2-40B4-BE49-F238E27FC236}">
                <a16:creationId xmlns:a16="http://schemas.microsoft.com/office/drawing/2014/main" id="{EA7DD03B-C93E-4FA8-B783-8C088E6744A3}"/>
              </a:ext>
            </a:extLst>
          </p:cNvPr>
          <p:cNvSpPr>
            <a:spLocks noGrp="1"/>
          </p:cNvSpPr>
          <p:nvPr>
            <p:ph type="pic" sz="quarter" idx="31"/>
          </p:nvPr>
        </p:nvSpPr>
        <p:spPr>
          <a:xfrm flipH="1">
            <a:off x="-1" y="2413000"/>
            <a:ext cx="4260487" cy="23114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5" name="Picture Placeholder 4">
            <a:extLst>
              <a:ext uri="{FF2B5EF4-FFF2-40B4-BE49-F238E27FC236}">
                <a16:creationId xmlns:a16="http://schemas.microsoft.com/office/drawing/2014/main" id="{AA1F594D-90D4-4E98-BAF2-F9F8D6A6C79C}"/>
              </a:ext>
            </a:extLst>
          </p:cNvPr>
          <p:cNvSpPr>
            <a:spLocks noGrp="1"/>
          </p:cNvSpPr>
          <p:nvPr>
            <p:ph type="pic" sz="quarter" idx="32"/>
          </p:nvPr>
        </p:nvSpPr>
        <p:spPr>
          <a:xfrm flipH="1">
            <a:off x="-2" y="4825999"/>
            <a:ext cx="4260487" cy="2032001"/>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6" name="Picture Placeholder 5">
            <a:extLst>
              <a:ext uri="{FF2B5EF4-FFF2-40B4-BE49-F238E27FC236}">
                <a16:creationId xmlns:a16="http://schemas.microsoft.com/office/drawing/2014/main" id="{671391BF-917A-4B78-915E-1B6EF21DD7FD}"/>
              </a:ext>
            </a:extLst>
          </p:cNvPr>
          <p:cNvSpPr>
            <a:spLocks noGrp="1"/>
          </p:cNvSpPr>
          <p:nvPr>
            <p:ph type="pic" sz="quarter" idx="33"/>
          </p:nvPr>
        </p:nvSpPr>
        <p:spPr>
          <a:xfrm flipH="1">
            <a:off x="7931511" y="4292601"/>
            <a:ext cx="4260488" cy="25654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7" name="Picture Placeholder 6">
            <a:extLst>
              <a:ext uri="{FF2B5EF4-FFF2-40B4-BE49-F238E27FC236}">
                <a16:creationId xmlns:a16="http://schemas.microsoft.com/office/drawing/2014/main" id="{4F9BD825-6A87-486E-B525-EEF51DAA090E}"/>
              </a:ext>
            </a:extLst>
          </p:cNvPr>
          <p:cNvSpPr>
            <a:spLocks noGrp="1"/>
          </p:cNvSpPr>
          <p:nvPr>
            <p:ph type="pic" sz="quarter" idx="34"/>
          </p:nvPr>
        </p:nvSpPr>
        <p:spPr>
          <a:xfrm flipH="1">
            <a:off x="10744199" y="1638301"/>
            <a:ext cx="1447799" cy="25654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8" name="Picture Placeholder 7">
            <a:extLst>
              <a:ext uri="{FF2B5EF4-FFF2-40B4-BE49-F238E27FC236}">
                <a16:creationId xmlns:a16="http://schemas.microsoft.com/office/drawing/2014/main" id="{A438FF91-0D44-416A-84B8-02D977BAA608}"/>
              </a:ext>
            </a:extLst>
          </p:cNvPr>
          <p:cNvSpPr>
            <a:spLocks noGrp="1"/>
          </p:cNvSpPr>
          <p:nvPr>
            <p:ph type="pic" sz="quarter" idx="35"/>
          </p:nvPr>
        </p:nvSpPr>
        <p:spPr>
          <a:xfrm flipH="1">
            <a:off x="7931510" y="1638301"/>
            <a:ext cx="2685687" cy="25654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9" name="Picture Placeholder 8">
            <a:extLst>
              <a:ext uri="{FF2B5EF4-FFF2-40B4-BE49-F238E27FC236}">
                <a16:creationId xmlns:a16="http://schemas.microsoft.com/office/drawing/2014/main" id="{82FF8A90-228C-48A6-9A8E-B6C6458CAD08}"/>
              </a:ext>
            </a:extLst>
          </p:cNvPr>
          <p:cNvSpPr>
            <a:spLocks noGrp="1"/>
          </p:cNvSpPr>
          <p:nvPr>
            <p:ph type="pic" sz="quarter" idx="36"/>
          </p:nvPr>
        </p:nvSpPr>
        <p:spPr>
          <a:xfrm flipH="1">
            <a:off x="7931509" y="-1"/>
            <a:ext cx="4260486" cy="1549402"/>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169715524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5_Title Slide">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3F8F4631-BDB0-477A-97C5-3CB7B55A465F}"/>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Rectangle: Rounded Corners 1">
            <a:extLst>
              <a:ext uri="{FF2B5EF4-FFF2-40B4-BE49-F238E27FC236}">
                <a16:creationId xmlns:a16="http://schemas.microsoft.com/office/drawing/2014/main" id="{49A354DD-3255-4661-8F1F-01D5F5A251E9}"/>
              </a:ext>
            </a:extLst>
          </p:cNvPr>
          <p:cNvSpPr/>
          <p:nvPr userDrawn="1"/>
        </p:nvSpPr>
        <p:spPr>
          <a:xfrm>
            <a:off x="880762" y="2922856"/>
            <a:ext cx="3040822" cy="3046104"/>
          </a:xfrm>
          <a:prstGeom prst="roundRect">
            <a:avLst>
              <a:gd name="adj" fmla="val 5867"/>
            </a:avLst>
          </a:pr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Picture Placeholder 164">
            <a:extLst>
              <a:ext uri="{FF2B5EF4-FFF2-40B4-BE49-F238E27FC236}">
                <a16:creationId xmlns:a16="http://schemas.microsoft.com/office/drawing/2014/main" id="{F896CD1A-E498-4C3F-91D5-3F935A215AE7}"/>
              </a:ext>
            </a:extLst>
          </p:cNvPr>
          <p:cNvSpPr>
            <a:spLocks noGrp="1"/>
          </p:cNvSpPr>
          <p:nvPr>
            <p:ph type="pic" sz="quarter" idx="22"/>
          </p:nvPr>
        </p:nvSpPr>
        <p:spPr>
          <a:xfrm>
            <a:off x="1210061" y="3178722"/>
            <a:ext cx="2382226" cy="1968546"/>
          </a:xfrm>
          <a:prstGeom prst="roundRect">
            <a:avLst>
              <a:gd name="adj" fmla="val 780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4" name="Rectangle: Rounded Corners 3">
            <a:extLst>
              <a:ext uri="{FF2B5EF4-FFF2-40B4-BE49-F238E27FC236}">
                <a16:creationId xmlns:a16="http://schemas.microsoft.com/office/drawing/2014/main" id="{B09EEA40-FDE0-4F3B-A15E-64CD00B8D48C}"/>
              </a:ext>
            </a:extLst>
          </p:cNvPr>
          <p:cNvSpPr/>
          <p:nvPr userDrawn="1"/>
        </p:nvSpPr>
        <p:spPr>
          <a:xfrm>
            <a:off x="4410939" y="2544033"/>
            <a:ext cx="3040822" cy="3046104"/>
          </a:xfrm>
          <a:prstGeom prst="roundRect">
            <a:avLst>
              <a:gd name="adj" fmla="val 5867"/>
            </a:avLst>
          </a:prstGeom>
          <a:solidFill>
            <a:schemeClr val="accent3"/>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Picture Placeholder 164">
            <a:extLst>
              <a:ext uri="{FF2B5EF4-FFF2-40B4-BE49-F238E27FC236}">
                <a16:creationId xmlns:a16="http://schemas.microsoft.com/office/drawing/2014/main" id="{211161EC-6E50-4613-9931-5A508786A00D}"/>
              </a:ext>
            </a:extLst>
          </p:cNvPr>
          <p:cNvSpPr>
            <a:spLocks noGrp="1"/>
          </p:cNvSpPr>
          <p:nvPr>
            <p:ph type="pic" sz="quarter" idx="23"/>
          </p:nvPr>
        </p:nvSpPr>
        <p:spPr>
          <a:xfrm>
            <a:off x="4740238" y="2799899"/>
            <a:ext cx="2382226" cy="1968546"/>
          </a:xfrm>
          <a:prstGeom prst="roundRect">
            <a:avLst>
              <a:gd name="adj" fmla="val 780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6" name="Rectangle: Rounded Corners 5">
            <a:extLst>
              <a:ext uri="{FF2B5EF4-FFF2-40B4-BE49-F238E27FC236}">
                <a16:creationId xmlns:a16="http://schemas.microsoft.com/office/drawing/2014/main" id="{B5E65E8D-69C7-4472-BB64-0A82ABE7CEFB}"/>
              </a:ext>
            </a:extLst>
          </p:cNvPr>
          <p:cNvSpPr/>
          <p:nvPr userDrawn="1"/>
        </p:nvSpPr>
        <p:spPr>
          <a:xfrm>
            <a:off x="7941117" y="2922856"/>
            <a:ext cx="3040822" cy="3046104"/>
          </a:xfrm>
          <a:prstGeom prst="roundRect">
            <a:avLst>
              <a:gd name="adj" fmla="val 5867"/>
            </a:avLst>
          </a:pr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Picture Placeholder 164">
            <a:extLst>
              <a:ext uri="{FF2B5EF4-FFF2-40B4-BE49-F238E27FC236}">
                <a16:creationId xmlns:a16="http://schemas.microsoft.com/office/drawing/2014/main" id="{1F706A1E-DA4D-4EAC-BD66-49104B7A35F7}"/>
              </a:ext>
            </a:extLst>
          </p:cNvPr>
          <p:cNvSpPr>
            <a:spLocks noGrp="1"/>
          </p:cNvSpPr>
          <p:nvPr>
            <p:ph type="pic" sz="quarter" idx="24"/>
          </p:nvPr>
        </p:nvSpPr>
        <p:spPr>
          <a:xfrm>
            <a:off x="8270416" y="3178722"/>
            <a:ext cx="2382226" cy="1968546"/>
          </a:xfrm>
          <a:prstGeom prst="roundRect">
            <a:avLst>
              <a:gd name="adj" fmla="val 780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9" name="Graphic 2">
            <a:extLst>
              <a:ext uri="{FF2B5EF4-FFF2-40B4-BE49-F238E27FC236}">
                <a16:creationId xmlns:a16="http://schemas.microsoft.com/office/drawing/2014/main" id="{317A02F0-571F-4F3F-A1AB-1752382DB04A}"/>
              </a:ext>
            </a:extLst>
          </p:cNvPr>
          <p:cNvSpPr/>
          <p:nvPr userDrawn="1"/>
        </p:nvSpPr>
        <p:spPr>
          <a:xfrm>
            <a:off x="6236999" y="103629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0" name="Freeform: Shape 9">
            <a:extLst>
              <a:ext uri="{FF2B5EF4-FFF2-40B4-BE49-F238E27FC236}">
                <a16:creationId xmlns:a16="http://schemas.microsoft.com/office/drawing/2014/main" id="{7F28A44C-69E5-43C7-9086-C99AF05D2EC9}"/>
              </a:ext>
            </a:extLst>
          </p:cNvPr>
          <p:cNvSpPr/>
          <p:nvPr userDrawn="1"/>
        </p:nvSpPr>
        <p:spPr>
          <a:xfrm>
            <a:off x="11221577" y="514726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1" name="Freeform: Shape 10">
            <a:extLst>
              <a:ext uri="{FF2B5EF4-FFF2-40B4-BE49-F238E27FC236}">
                <a16:creationId xmlns:a16="http://schemas.microsoft.com/office/drawing/2014/main" id="{04456C6C-9A7F-4599-B192-77E9137349A5}"/>
              </a:ext>
            </a:extLst>
          </p:cNvPr>
          <p:cNvSpPr/>
          <p:nvPr userDrawn="1"/>
        </p:nvSpPr>
        <p:spPr>
          <a:xfrm>
            <a:off x="11775650" y="753647"/>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2" name="Graphic 2">
            <a:extLst>
              <a:ext uri="{FF2B5EF4-FFF2-40B4-BE49-F238E27FC236}">
                <a16:creationId xmlns:a16="http://schemas.microsoft.com/office/drawing/2014/main" id="{E41B94DC-A780-4010-BCE9-33678CB260E7}"/>
              </a:ext>
            </a:extLst>
          </p:cNvPr>
          <p:cNvSpPr/>
          <p:nvPr userDrawn="1"/>
        </p:nvSpPr>
        <p:spPr>
          <a:xfrm>
            <a:off x="784560" y="203381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3" name="Freeform: Shape 12">
            <a:extLst>
              <a:ext uri="{FF2B5EF4-FFF2-40B4-BE49-F238E27FC236}">
                <a16:creationId xmlns:a16="http://schemas.microsoft.com/office/drawing/2014/main" id="{BDA8BD8A-06F6-4D81-B5A3-3FA10A4238BA}"/>
              </a:ext>
            </a:extLst>
          </p:cNvPr>
          <p:cNvSpPr/>
          <p:nvPr userDrawn="1"/>
        </p:nvSpPr>
        <p:spPr>
          <a:xfrm>
            <a:off x="209726" y="327073"/>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46875851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6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D9EEB80-21F7-484D-A131-079E664FDED1}"/>
              </a:ext>
            </a:extLst>
          </p:cNvPr>
          <p:cNvSpPr/>
          <p:nvPr userDrawn="1"/>
        </p:nvSpPr>
        <p:spPr>
          <a:xfrm flipH="1">
            <a:off x="0" y="0"/>
            <a:ext cx="3606800" cy="6857999"/>
          </a:xfrm>
          <a:prstGeom prst="rect">
            <a:avLst/>
          </a:prstGeom>
          <a:solidFill>
            <a:schemeClr val="accent3"/>
          </a:solidFill>
          <a:ln w="7190"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B06C54C7-2B0F-4C98-9A4C-2AEF50979590}"/>
              </a:ext>
            </a:extLst>
          </p:cNvPr>
          <p:cNvSpPr/>
          <p:nvPr userDrawn="1"/>
        </p:nvSpPr>
        <p:spPr>
          <a:xfrm>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3" name="Rectangle: Rounded Corners 2">
            <a:extLst>
              <a:ext uri="{FF2B5EF4-FFF2-40B4-BE49-F238E27FC236}">
                <a16:creationId xmlns:a16="http://schemas.microsoft.com/office/drawing/2014/main" id="{5AD46307-ACDC-4FF2-ACB5-971594FDCEF9}"/>
              </a:ext>
            </a:extLst>
          </p:cNvPr>
          <p:cNvSpPr/>
          <p:nvPr userDrawn="1"/>
        </p:nvSpPr>
        <p:spPr>
          <a:xfrm>
            <a:off x="637231" y="4011334"/>
            <a:ext cx="5939138" cy="2516466"/>
          </a:xfrm>
          <a:prstGeom prst="roundRect">
            <a:avLst>
              <a:gd name="adj" fmla="val 5867"/>
            </a:avLst>
          </a:pr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Picture Placeholder 164">
            <a:extLst>
              <a:ext uri="{FF2B5EF4-FFF2-40B4-BE49-F238E27FC236}">
                <a16:creationId xmlns:a16="http://schemas.microsoft.com/office/drawing/2014/main" id="{0BF4E22D-5E5B-4E36-A747-CA049327BC15}"/>
              </a:ext>
            </a:extLst>
          </p:cNvPr>
          <p:cNvSpPr>
            <a:spLocks noGrp="1"/>
          </p:cNvSpPr>
          <p:nvPr>
            <p:ph type="pic" sz="quarter" idx="22"/>
          </p:nvPr>
        </p:nvSpPr>
        <p:spPr>
          <a:xfrm>
            <a:off x="861369" y="4285294"/>
            <a:ext cx="2487387" cy="1968546"/>
          </a:xfrm>
          <a:prstGeom prst="roundRect">
            <a:avLst>
              <a:gd name="adj" fmla="val 780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5" name="Picture Placeholder 164">
            <a:extLst>
              <a:ext uri="{FF2B5EF4-FFF2-40B4-BE49-F238E27FC236}">
                <a16:creationId xmlns:a16="http://schemas.microsoft.com/office/drawing/2014/main" id="{792781CF-D729-45F6-97F0-3FF1247F30C8}"/>
              </a:ext>
            </a:extLst>
          </p:cNvPr>
          <p:cNvSpPr>
            <a:spLocks noGrp="1"/>
          </p:cNvSpPr>
          <p:nvPr>
            <p:ph type="pic" sz="quarter" idx="23"/>
          </p:nvPr>
        </p:nvSpPr>
        <p:spPr>
          <a:xfrm>
            <a:off x="6800507" y="4011334"/>
            <a:ext cx="5035893" cy="2516466"/>
          </a:xfrm>
          <a:prstGeom prst="roundRect">
            <a:avLst>
              <a:gd name="adj" fmla="val 780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6" name="Picture Placeholder 164">
            <a:extLst>
              <a:ext uri="{FF2B5EF4-FFF2-40B4-BE49-F238E27FC236}">
                <a16:creationId xmlns:a16="http://schemas.microsoft.com/office/drawing/2014/main" id="{223DCF06-3A59-449E-86FF-49A096893FDA}"/>
              </a:ext>
            </a:extLst>
          </p:cNvPr>
          <p:cNvSpPr>
            <a:spLocks noGrp="1"/>
          </p:cNvSpPr>
          <p:nvPr>
            <p:ph type="pic" sz="quarter" idx="24"/>
          </p:nvPr>
        </p:nvSpPr>
        <p:spPr>
          <a:xfrm>
            <a:off x="637231" y="1164669"/>
            <a:ext cx="2436169" cy="2516466"/>
          </a:xfrm>
          <a:prstGeom prst="roundRect">
            <a:avLst>
              <a:gd name="adj" fmla="val 780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7" name="Picture Placeholder 164">
            <a:extLst>
              <a:ext uri="{FF2B5EF4-FFF2-40B4-BE49-F238E27FC236}">
                <a16:creationId xmlns:a16="http://schemas.microsoft.com/office/drawing/2014/main" id="{9B250F30-603D-47D7-973B-1139DF3B6023}"/>
              </a:ext>
            </a:extLst>
          </p:cNvPr>
          <p:cNvSpPr>
            <a:spLocks noGrp="1"/>
          </p:cNvSpPr>
          <p:nvPr>
            <p:ph type="pic" sz="quarter" idx="25"/>
          </p:nvPr>
        </p:nvSpPr>
        <p:spPr>
          <a:xfrm>
            <a:off x="3348756" y="1164669"/>
            <a:ext cx="3227613" cy="2516466"/>
          </a:xfrm>
          <a:prstGeom prst="roundRect">
            <a:avLst>
              <a:gd name="adj" fmla="val 780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8" name="Graphic 2">
            <a:extLst>
              <a:ext uri="{FF2B5EF4-FFF2-40B4-BE49-F238E27FC236}">
                <a16:creationId xmlns:a16="http://schemas.microsoft.com/office/drawing/2014/main" id="{38B2D047-5D87-4439-9686-B6FD01F38DEF}"/>
              </a:ext>
            </a:extLst>
          </p:cNvPr>
          <p:cNvSpPr/>
          <p:nvPr userDrawn="1"/>
        </p:nvSpPr>
        <p:spPr>
          <a:xfrm>
            <a:off x="7178250" y="2077383"/>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9" name="Freeform: Shape 8">
            <a:extLst>
              <a:ext uri="{FF2B5EF4-FFF2-40B4-BE49-F238E27FC236}">
                <a16:creationId xmlns:a16="http://schemas.microsoft.com/office/drawing/2014/main" id="{B89381F7-96CD-436E-B9B9-8309C7B93A9D}"/>
              </a:ext>
            </a:extLst>
          </p:cNvPr>
          <p:cNvSpPr/>
          <p:nvPr userDrawn="1"/>
        </p:nvSpPr>
        <p:spPr>
          <a:xfrm>
            <a:off x="11541890" y="638397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0" name="Freeform: Shape 9">
            <a:extLst>
              <a:ext uri="{FF2B5EF4-FFF2-40B4-BE49-F238E27FC236}">
                <a16:creationId xmlns:a16="http://schemas.microsoft.com/office/drawing/2014/main" id="{05FFE6F3-81C6-45D5-89C9-D2C6A3DC3BC0}"/>
              </a:ext>
            </a:extLst>
          </p:cNvPr>
          <p:cNvSpPr/>
          <p:nvPr userDrawn="1"/>
        </p:nvSpPr>
        <p:spPr>
          <a:xfrm>
            <a:off x="-292441" y="355230"/>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1" name="Graphic 2">
            <a:extLst>
              <a:ext uri="{FF2B5EF4-FFF2-40B4-BE49-F238E27FC236}">
                <a16:creationId xmlns:a16="http://schemas.microsoft.com/office/drawing/2014/main" id="{9D45C6F6-5E8F-423D-A404-EC7351C3DFCF}"/>
              </a:ext>
            </a:extLst>
          </p:cNvPr>
          <p:cNvSpPr/>
          <p:nvPr userDrawn="1"/>
        </p:nvSpPr>
        <p:spPr>
          <a:xfrm>
            <a:off x="4914461" y="4490383"/>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2" name="Graphic 2">
            <a:extLst>
              <a:ext uri="{FF2B5EF4-FFF2-40B4-BE49-F238E27FC236}">
                <a16:creationId xmlns:a16="http://schemas.microsoft.com/office/drawing/2014/main" id="{3365098F-F12A-4AF4-9DE2-4EF28398AE48}"/>
              </a:ext>
            </a:extLst>
          </p:cNvPr>
          <p:cNvSpPr/>
          <p:nvPr userDrawn="1"/>
        </p:nvSpPr>
        <p:spPr>
          <a:xfrm>
            <a:off x="11740198" y="1200151"/>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3" name="Graphic 2">
            <a:extLst>
              <a:ext uri="{FF2B5EF4-FFF2-40B4-BE49-F238E27FC236}">
                <a16:creationId xmlns:a16="http://schemas.microsoft.com/office/drawing/2014/main" id="{C966C15B-9598-403E-B837-F54EB8D05DAC}"/>
              </a:ext>
            </a:extLst>
          </p:cNvPr>
          <p:cNvSpPr/>
          <p:nvPr userDrawn="1"/>
        </p:nvSpPr>
        <p:spPr>
          <a:xfrm>
            <a:off x="0" y="5734051"/>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4" name="Freeform: Shape 13">
            <a:extLst>
              <a:ext uri="{FF2B5EF4-FFF2-40B4-BE49-F238E27FC236}">
                <a16:creationId xmlns:a16="http://schemas.microsoft.com/office/drawing/2014/main" id="{3A3A48D5-26C8-4374-8DDF-C592378191FB}"/>
              </a:ext>
            </a:extLst>
          </p:cNvPr>
          <p:cNvSpPr/>
          <p:nvPr userDrawn="1"/>
        </p:nvSpPr>
        <p:spPr>
          <a:xfrm>
            <a:off x="3578317" y="5966184"/>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5" name="Freeform: Shape 14">
            <a:extLst>
              <a:ext uri="{FF2B5EF4-FFF2-40B4-BE49-F238E27FC236}">
                <a16:creationId xmlns:a16="http://schemas.microsoft.com/office/drawing/2014/main" id="{73D02EAB-E4DB-4611-A45B-69B26A495049}"/>
              </a:ext>
            </a:extLst>
          </p:cNvPr>
          <p:cNvSpPr/>
          <p:nvPr userDrawn="1"/>
        </p:nvSpPr>
        <p:spPr>
          <a:xfrm>
            <a:off x="3073400" y="50384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1295373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7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5C41D36-CA45-4186-A50C-5A777A3AC19B}"/>
              </a:ext>
            </a:extLst>
          </p:cNvPr>
          <p:cNvSpPr/>
          <p:nvPr userDrawn="1"/>
        </p:nvSpPr>
        <p:spPr>
          <a:xfrm flipH="1">
            <a:off x="3556000" y="0"/>
            <a:ext cx="8636000" cy="6857999"/>
          </a:xfrm>
          <a:prstGeom prst="rect">
            <a:avLst/>
          </a:prstGeom>
          <a:solidFill>
            <a:schemeClr val="accent3"/>
          </a:solidFill>
          <a:ln w="7190" cap="flat">
            <a:noFill/>
            <a:prstDash val="solid"/>
            <a:miter/>
          </a:ln>
        </p:spPr>
        <p:txBody>
          <a:bodyPr wrap="square" rtlCol="0" anchor="ctr">
            <a:noAutofit/>
          </a:bodyPr>
          <a:lstStyle/>
          <a:p>
            <a:endParaRPr lang="en-US"/>
          </a:p>
        </p:txBody>
      </p:sp>
      <p:sp>
        <p:nvSpPr>
          <p:cNvPr id="5" name="Freeform: Shape 4">
            <a:extLst>
              <a:ext uri="{FF2B5EF4-FFF2-40B4-BE49-F238E27FC236}">
                <a16:creationId xmlns:a16="http://schemas.microsoft.com/office/drawing/2014/main" id="{00DEF5F0-69BE-4BB1-873C-6AE30B9C1F20}"/>
              </a:ext>
            </a:extLst>
          </p:cNvPr>
          <p:cNvSpPr/>
          <p:nvPr userDrawn="1"/>
        </p:nvSpPr>
        <p:spPr>
          <a:xfrm>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pic>
        <p:nvPicPr>
          <p:cNvPr id="3" name="pasted-image.tiff">
            <a:extLst>
              <a:ext uri="{FF2B5EF4-FFF2-40B4-BE49-F238E27FC236}">
                <a16:creationId xmlns:a16="http://schemas.microsoft.com/office/drawing/2014/main" id="{3310BEA0-EB95-4D7E-87CA-08F9473B51F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02421" y="2521184"/>
            <a:ext cx="5846276" cy="3194718"/>
          </a:xfrm>
          <a:prstGeom prst="rect">
            <a:avLst/>
          </a:prstGeom>
          <a:ln w="12700">
            <a:miter lim="400000"/>
          </a:ln>
          <a:effectLst>
            <a:outerShdw blurRad="12700" sx="101000" sy="101000" algn="ctr" rotWithShape="0">
              <a:prstClr val="black">
                <a:alpha val="17000"/>
              </a:prstClr>
            </a:outerShdw>
          </a:effectLst>
        </p:spPr>
      </p:pic>
      <p:sp>
        <p:nvSpPr>
          <p:cNvPr id="4" name="Picture Placeholder 1">
            <a:extLst>
              <a:ext uri="{FF2B5EF4-FFF2-40B4-BE49-F238E27FC236}">
                <a16:creationId xmlns:a16="http://schemas.microsoft.com/office/drawing/2014/main" id="{E432C676-B978-434C-8240-4E0D65FB0232}"/>
              </a:ext>
            </a:extLst>
          </p:cNvPr>
          <p:cNvSpPr>
            <a:spLocks noGrp="1"/>
          </p:cNvSpPr>
          <p:nvPr>
            <p:ph type="pic" sz="quarter" idx="10"/>
          </p:nvPr>
        </p:nvSpPr>
        <p:spPr>
          <a:xfrm>
            <a:off x="1410199" y="2704012"/>
            <a:ext cx="4230720" cy="2662768"/>
          </a:xfrm>
          <a:custGeom>
            <a:avLst/>
            <a:gdLst>
              <a:gd name="connsiteX0" fmla="*/ 0 w 5619750"/>
              <a:gd name="connsiteY0" fmla="*/ 0 h 3467159"/>
              <a:gd name="connsiteX1" fmla="*/ 5619750 w 5619750"/>
              <a:gd name="connsiteY1" fmla="*/ 0 h 3467159"/>
              <a:gd name="connsiteX2" fmla="*/ 5619750 w 5619750"/>
              <a:gd name="connsiteY2" fmla="*/ 3467159 h 3467159"/>
              <a:gd name="connsiteX3" fmla="*/ 0 w 5619750"/>
              <a:gd name="connsiteY3" fmla="*/ 3467159 h 3467159"/>
            </a:gdLst>
            <a:ahLst/>
            <a:cxnLst>
              <a:cxn ang="0">
                <a:pos x="connsiteX0" y="connsiteY0"/>
              </a:cxn>
              <a:cxn ang="0">
                <a:pos x="connsiteX1" y="connsiteY1"/>
              </a:cxn>
              <a:cxn ang="0">
                <a:pos x="connsiteX2" y="connsiteY2"/>
              </a:cxn>
              <a:cxn ang="0">
                <a:pos x="connsiteX3" y="connsiteY3"/>
              </a:cxn>
            </a:cxnLst>
            <a:rect l="l" t="t" r="r" b="b"/>
            <a:pathLst>
              <a:path w="5619750" h="3467159">
                <a:moveTo>
                  <a:pt x="0" y="0"/>
                </a:moveTo>
                <a:lnTo>
                  <a:pt x="5619750" y="0"/>
                </a:lnTo>
                <a:lnTo>
                  <a:pt x="5619750" y="3467159"/>
                </a:lnTo>
                <a:lnTo>
                  <a:pt x="0" y="3467159"/>
                </a:lnTo>
                <a:close/>
              </a:path>
            </a:pathLst>
          </a:custGeom>
          <a:pattFill prst="dashUpDiag">
            <a:fgClr>
              <a:schemeClr val="accent1"/>
            </a:fgClr>
            <a:bgClr>
              <a:schemeClr val="bg1"/>
            </a:bgClr>
          </a:pattFill>
        </p:spPr>
        <p:txBody>
          <a:bodyPr wrap="square">
            <a:noAutofit/>
          </a:bodyPr>
          <a:lstStyle>
            <a:lvl1pPr>
              <a:defRPr>
                <a:latin typeface="Arial" panose="020B0604020202020204" pitchFamily="34" charset="0"/>
                <a:cs typeface="Arial" panose="020B0604020202020204" pitchFamily="34" charset="0"/>
              </a:defRPr>
            </a:lvl1pPr>
          </a:lstStyle>
          <a:p>
            <a:endParaRPr lang="id-ID"/>
          </a:p>
        </p:txBody>
      </p:sp>
      <p:sp>
        <p:nvSpPr>
          <p:cNvPr id="6" name="Graphic 2">
            <a:extLst>
              <a:ext uri="{FF2B5EF4-FFF2-40B4-BE49-F238E27FC236}">
                <a16:creationId xmlns:a16="http://schemas.microsoft.com/office/drawing/2014/main" id="{5A650EEB-8DBE-48AC-9B74-55328B7B0F3B}"/>
              </a:ext>
            </a:extLst>
          </p:cNvPr>
          <p:cNvSpPr/>
          <p:nvPr userDrawn="1"/>
        </p:nvSpPr>
        <p:spPr>
          <a:xfrm>
            <a:off x="6236999" y="103629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7" name="Freeform: Shape 6">
            <a:extLst>
              <a:ext uri="{FF2B5EF4-FFF2-40B4-BE49-F238E27FC236}">
                <a16:creationId xmlns:a16="http://schemas.microsoft.com/office/drawing/2014/main" id="{F11954BF-5AAE-46D5-A437-A51D7F05257A}"/>
              </a:ext>
            </a:extLst>
          </p:cNvPr>
          <p:cNvSpPr/>
          <p:nvPr userDrawn="1"/>
        </p:nvSpPr>
        <p:spPr>
          <a:xfrm>
            <a:off x="11775650" y="753647"/>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8" name="Freeform: Shape 7">
            <a:extLst>
              <a:ext uri="{FF2B5EF4-FFF2-40B4-BE49-F238E27FC236}">
                <a16:creationId xmlns:a16="http://schemas.microsoft.com/office/drawing/2014/main" id="{FB6C56C8-5E2B-4C87-B29C-B64FC56E62C8}"/>
              </a:ext>
            </a:extLst>
          </p:cNvPr>
          <p:cNvSpPr/>
          <p:nvPr userDrawn="1"/>
        </p:nvSpPr>
        <p:spPr>
          <a:xfrm>
            <a:off x="-386349" y="3826102"/>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9" name="Graphic 2">
            <a:extLst>
              <a:ext uri="{FF2B5EF4-FFF2-40B4-BE49-F238E27FC236}">
                <a16:creationId xmlns:a16="http://schemas.microsoft.com/office/drawing/2014/main" id="{7D978FBF-1B8F-4768-9EEE-81CEBB702C7E}"/>
              </a:ext>
            </a:extLst>
          </p:cNvPr>
          <p:cNvSpPr/>
          <p:nvPr userDrawn="1"/>
        </p:nvSpPr>
        <p:spPr>
          <a:xfrm>
            <a:off x="10786773" y="3920054"/>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0" name="Graphic 2">
            <a:extLst>
              <a:ext uri="{FF2B5EF4-FFF2-40B4-BE49-F238E27FC236}">
                <a16:creationId xmlns:a16="http://schemas.microsoft.com/office/drawing/2014/main" id="{193D16E3-2B2B-4CF1-A8EA-3A045FAE3EE1}"/>
              </a:ext>
            </a:extLst>
          </p:cNvPr>
          <p:cNvSpPr/>
          <p:nvPr userDrawn="1"/>
        </p:nvSpPr>
        <p:spPr>
          <a:xfrm>
            <a:off x="1207344" y="604966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1" name="Freeform: Shape 10">
            <a:extLst>
              <a:ext uri="{FF2B5EF4-FFF2-40B4-BE49-F238E27FC236}">
                <a16:creationId xmlns:a16="http://schemas.microsoft.com/office/drawing/2014/main" id="{C58E1939-8629-42A8-9687-36E17A7E7201}"/>
              </a:ext>
            </a:extLst>
          </p:cNvPr>
          <p:cNvSpPr/>
          <p:nvPr userDrawn="1"/>
        </p:nvSpPr>
        <p:spPr>
          <a:xfrm>
            <a:off x="3244532" y="1575917"/>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2" name="Freeform: Shape 11">
            <a:extLst>
              <a:ext uri="{FF2B5EF4-FFF2-40B4-BE49-F238E27FC236}">
                <a16:creationId xmlns:a16="http://schemas.microsoft.com/office/drawing/2014/main" id="{FEE9048E-DC97-452B-9982-3F45513A6465}"/>
              </a:ext>
            </a:extLst>
          </p:cNvPr>
          <p:cNvSpPr/>
          <p:nvPr userDrawn="1"/>
        </p:nvSpPr>
        <p:spPr>
          <a:xfrm>
            <a:off x="11810319" y="2124970"/>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312373894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8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EEDEC63-0D2C-4F8A-ADC0-128D4E9AC98F}"/>
              </a:ext>
            </a:extLst>
          </p:cNvPr>
          <p:cNvSpPr/>
          <p:nvPr userDrawn="1"/>
        </p:nvSpPr>
        <p:spPr>
          <a:xfrm flipH="1">
            <a:off x="0" y="4112984"/>
            <a:ext cx="12192000" cy="2745016"/>
          </a:xfrm>
          <a:prstGeom prst="rect">
            <a:avLst/>
          </a:prstGeom>
          <a:solidFill>
            <a:schemeClr val="accent3"/>
          </a:solidFill>
          <a:ln w="7190" cap="flat">
            <a:noFill/>
            <a:prstDash val="solid"/>
            <a:miter/>
          </a:ln>
        </p:spPr>
        <p:txBody>
          <a:bodyPr wrap="square" rtlCol="0" anchor="ctr">
            <a:noAutofit/>
          </a:bodyPr>
          <a:lstStyle/>
          <a:p>
            <a:endParaRPr lang="en-US"/>
          </a:p>
        </p:txBody>
      </p:sp>
      <p:grpSp>
        <p:nvGrpSpPr>
          <p:cNvPr id="3" name="Group 2">
            <a:extLst>
              <a:ext uri="{FF2B5EF4-FFF2-40B4-BE49-F238E27FC236}">
                <a16:creationId xmlns:a16="http://schemas.microsoft.com/office/drawing/2014/main" id="{B7918704-5617-4215-A4F1-8F28A6E84CC7}"/>
              </a:ext>
            </a:extLst>
          </p:cNvPr>
          <p:cNvGrpSpPr/>
          <p:nvPr userDrawn="1"/>
        </p:nvGrpSpPr>
        <p:grpSpPr>
          <a:xfrm>
            <a:off x="767764" y="999566"/>
            <a:ext cx="2655878" cy="5301526"/>
            <a:chOff x="1264256" y="645824"/>
            <a:chExt cx="2821047" cy="5631230"/>
          </a:xfrm>
        </p:grpSpPr>
        <p:grpSp>
          <p:nvGrpSpPr>
            <p:cNvPr id="4" name="Группа 84">
              <a:extLst>
                <a:ext uri="{FF2B5EF4-FFF2-40B4-BE49-F238E27FC236}">
                  <a16:creationId xmlns:a16="http://schemas.microsoft.com/office/drawing/2014/main" id="{F3495EDE-4DB4-4AF7-9BE4-A0EA61D4F2F0}"/>
                </a:ext>
              </a:extLst>
            </p:cNvPr>
            <p:cNvGrpSpPr/>
            <p:nvPr/>
          </p:nvGrpSpPr>
          <p:grpSpPr>
            <a:xfrm>
              <a:off x="1264256" y="645824"/>
              <a:ext cx="2821047" cy="5631230"/>
              <a:chOff x="3421706" y="1143000"/>
              <a:chExt cx="2530932" cy="5052117"/>
            </a:xfrm>
          </p:grpSpPr>
          <p:sp>
            <p:nvSpPr>
              <p:cNvPr id="6" name="Скругленный прямоугольник 85">
                <a:extLst>
                  <a:ext uri="{FF2B5EF4-FFF2-40B4-BE49-F238E27FC236}">
                    <a16:creationId xmlns:a16="http://schemas.microsoft.com/office/drawing/2014/main" id="{55CCED26-EFC3-426F-86AD-DBD9CE59AB3C}"/>
                  </a:ext>
                </a:extLst>
              </p:cNvPr>
              <p:cNvSpPr/>
              <p:nvPr userDrawn="1"/>
            </p:nvSpPr>
            <p:spPr>
              <a:xfrm>
                <a:off x="5772337" y="2057401"/>
                <a:ext cx="180301" cy="487680"/>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latin typeface="Open Sans" panose="020B0606030504020204" pitchFamily="34" charset="0"/>
                </a:endParaRPr>
              </a:p>
            </p:txBody>
          </p:sp>
          <p:sp>
            <p:nvSpPr>
              <p:cNvPr id="7" name="Скругленный прямоугольник 86">
                <a:extLst>
                  <a:ext uri="{FF2B5EF4-FFF2-40B4-BE49-F238E27FC236}">
                    <a16:creationId xmlns:a16="http://schemas.microsoft.com/office/drawing/2014/main" id="{0669E359-469E-443B-ABFC-58FA391C10F8}"/>
                  </a:ext>
                </a:extLst>
              </p:cNvPr>
              <p:cNvSpPr/>
              <p:nvPr userDrawn="1"/>
            </p:nvSpPr>
            <p:spPr>
              <a:xfrm>
                <a:off x="3421706" y="1971500"/>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latin typeface="Open Sans" panose="020B0606030504020204" pitchFamily="34" charset="0"/>
                </a:endParaRPr>
              </a:p>
            </p:txBody>
          </p:sp>
          <p:sp>
            <p:nvSpPr>
              <p:cNvPr id="8" name="Скругленный прямоугольник 87">
                <a:extLst>
                  <a:ext uri="{FF2B5EF4-FFF2-40B4-BE49-F238E27FC236}">
                    <a16:creationId xmlns:a16="http://schemas.microsoft.com/office/drawing/2014/main" id="{B74BAADF-2BEC-422E-B2F6-3F1FBA3AA1BD}"/>
                  </a:ext>
                </a:extLst>
              </p:cNvPr>
              <p:cNvSpPr/>
              <p:nvPr userDrawn="1"/>
            </p:nvSpPr>
            <p:spPr>
              <a:xfrm>
                <a:off x="3421706" y="2530199"/>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latin typeface="Open Sans" panose="020B0606030504020204" pitchFamily="34" charset="0"/>
                </a:endParaRPr>
              </a:p>
            </p:txBody>
          </p:sp>
          <p:sp>
            <p:nvSpPr>
              <p:cNvPr id="9" name="Скругленный прямоугольник 88">
                <a:extLst>
                  <a:ext uri="{FF2B5EF4-FFF2-40B4-BE49-F238E27FC236}">
                    <a16:creationId xmlns:a16="http://schemas.microsoft.com/office/drawing/2014/main" id="{2142294D-3EC3-4E7B-8AD4-D068C9BC7604}"/>
                  </a:ext>
                </a:extLst>
              </p:cNvPr>
              <p:cNvSpPr/>
              <p:nvPr userDrawn="1"/>
            </p:nvSpPr>
            <p:spPr>
              <a:xfrm>
                <a:off x="3421706" y="3041744"/>
                <a:ext cx="180301" cy="276137"/>
              </a:xfrm>
              <a:prstGeom prst="round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latin typeface="Open Sans" panose="020B0606030504020204" pitchFamily="34" charset="0"/>
                </a:endParaRPr>
              </a:p>
            </p:txBody>
          </p:sp>
          <p:sp>
            <p:nvSpPr>
              <p:cNvPr id="10" name="Скругленный прямоугольник 89">
                <a:extLst>
                  <a:ext uri="{FF2B5EF4-FFF2-40B4-BE49-F238E27FC236}">
                    <a16:creationId xmlns:a16="http://schemas.microsoft.com/office/drawing/2014/main" id="{DFEFE717-149A-4B9F-8028-A7ED85ADE3E2}"/>
                  </a:ext>
                </a:extLst>
              </p:cNvPr>
              <p:cNvSpPr/>
              <p:nvPr userDrawn="1"/>
            </p:nvSpPr>
            <p:spPr>
              <a:xfrm>
                <a:off x="3453659" y="1143000"/>
                <a:ext cx="2465281" cy="5052117"/>
              </a:xfrm>
              <a:prstGeom prst="roundRect">
                <a:avLst/>
              </a:prstGeom>
              <a:solidFill>
                <a:schemeClr val="bg1"/>
              </a:solidFill>
              <a:ln w="190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dirty="0">
                  <a:latin typeface="Open Sans" panose="020B0606030504020204" pitchFamily="34" charset="0"/>
                </a:endParaRPr>
              </a:p>
            </p:txBody>
          </p:sp>
          <p:sp>
            <p:nvSpPr>
              <p:cNvPr id="11" name="Овал 90">
                <a:extLst>
                  <a:ext uri="{FF2B5EF4-FFF2-40B4-BE49-F238E27FC236}">
                    <a16:creationId xmlns:a16="http://schemas.microsoft.com/office/drawing/2014/main" id="{71D3B3EC-454E-4E25-A196-105C63CF87D0}"/>
                  </a:ext>
                </a:extLst>
              </p:cNvPr>
              <p:cNvSpPr/>
              <p:nvPr userDrawn="1"/>
            </p:nvSpPr>
            <p:spPr>
              <a:xfrm>
                <a:off x="4481234" y="5699769"/>
                <a:ext cx="410131" cy="406782"/>
              </a:xfrm>
              <a:prstGeom prst="ellipse">
                <a:avLst/>
              </a:prstGeom>
              <a:noFill/>
              <a:ln w="15875">
                <a:gradFill flip="none" rotWithShape="1">
                  <a:gsLst>
                    <a:gs pos="32000">
                      <a:schemeClr val="tx1">
                        <a:lumMod val="65000"/>
                        <a:lumOff val="35000"/>
                      </a:schemeClr>
                    </a:gs>
                    <a:gs pos="71000">
                      <a:schemeClr val="bg1">
                        <a:lumMod val="95000"/>
                      </a:schemeClr>
                    </a:gs>
                    <a:gs pos="0">
                      <a:schemeClr val="bg1">
                        <a:lumMod val="65000"/>
                      </a:schemeClr>
                    </a:gs>
                    <a:gs pos="100000">
                      <a:schemeClr val="tx1">
                        <a:lumMod val="95000"/>
                        <a:lumOff val="5000"/>
                      </a:schemeClr>
                    </a:gs>
                  </a:gsLst>
                  <a:lin ang="162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latin typeface="Open Sans" panose="020B0606030504020204" pitchFamily="34" charset="0"/>
                </a:endParaRPr>
              </a:p>
            </p:txBody>
          </p:sp>
          <p:sp>
            <p:nvSpPr>
              <p:cNvPr id="12" name="Скругленный прямоугольник 91">
                <a:extLst>
                  <a:ext uri="{FF2B5EF4-FFF2-40B4-BE49-F238E27FC236}">
                    <a16:creationId xmlns:a16="http://schemas.microsoft.com/office/drawing/2014/main" id="{29348619-E7C9-41D0-9D67-DE2554AACC09}"/>
                  </a:ext>
                </a:extLst>
              </p:cNvPr>
              <p:cNvSpPr/>
              <p:nvPr userDrawn="1"/>
            </p:nvSpPr>
            <p:spPr>
              <a:xfrm>
                <a:off x="4372270" y="1457767"/>
                <a:ext cx="628058" cy="45719"/>
              </a:xfrm>
              <a:prstGeom prst="round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latin typeface="Open Sans" panose="020B0606030504020204" pitchFamily="34" charset="0"/>
                </a:endParaRPr>
              </a:p>
            </p:txBody>
          </p:sp>
          <p:sp>
            <p:nvSpPr>
              <p:cNvPr id="13" name="Овал 92">
                <a:extLst>
                  <a:ext uri="{FF2B5EF4-FFF2-40B4-BE49-F238E27FC236}">
                    <a16:creationId xmlns:a16="http://schemas.microsoft.com/office/drawing/2014/main" id="{A279F277-D677-4A6B-AAF0-F353A61B260A}"/>
                  </a:ext>
                </a:extLst>
              </p:cNvPr>
              <p:cNvSpPr/>
              <p:nvPr userDrawn="1"/>
            </p:nvSpPr>
            <p:spPr>
              <a:xfrm flipH="1">
                <a:off x="4159907" y="1451578"/>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latin typeface="Open Sans" panose="020B0606030504020204" pitchFamily="34" charset="0"/>
                </a:endParaRPr>
              </a:p>
            </p:txBody>
          </p:sp>
          <p:sp>
            <p:nvSpPr>
              <p:cNvPr id="14" name="Овал 93">
                <a:extLst>
                  <a:ext uri="{FF2B5EF4-FFF2-40B4-BE49-F238E27FC236}">
                    <a16:creationId xmlns:a16="http://schemas.microsoft.com/office/drawing/2014/main" id="{50D92EE1-9FD1-4A95-B47A-501AAF5130C9}"/>
                  </a:ext>
                </a:extLst>
              </p:cNvPr>
              <p:cNvSpPr/>
              <p:nvPr userDrawn="1"/>
            </p:nvSpPr>
            <p:spPr>
              <a:xfrm flipH="1">
                <a:off x="4656540" y="1271335"/>
                <a:ext cx="59518" cy="58098"/>
              </a:xfrm>
              <a:prstGeom prst="ellipse">
                <a:avLst/>
              </a:prstGeom>
              <a:solidFill>
                <a:schemeClr val="tx1">
                  <a:alpha val="20000"/>
                </a:scheme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3">
                  <a:latin typeface="Open Sans" panose="020B0606030504020204" pitchFamily="34" charset="0"/>
                </a:endParaRPr>
              </a:p>
            </p:txBody>
          </p:sp>
        </p:grpSp>
        <p:sp>
          <p:nvSpPr>
            <p:cNvPr id="5" name="Rectangle 4">
              <a:extLst>
                <a:ext uri="{FF2B5EF4-FFF2-40B4-BE49-F238E27FC236}">
                  <a16:creationId xmlns:a16="http://schemas.microsoft.com/office/drawing/2014/main" id="{82D1AA82-F430-4F4F-9330-B536B9DDE6FD}"/>
                </a:ext>
              </a:extLst>
            </p:cNvPr>
            <p:cNvSpPr/>
            <p:nvPr/>
          </p:nvSpPr>
          <p:spPr>
            <a:xfrm>
              <a:off x="1509657" y="1204476"/>
              <a:ext cx="2330245" cy="4281924"/>
            </a:xfrm>
            <a:prstGeom prst="rect">
              <a:avLst/>
            </a:prstGeom>
            <a:solidFill>
              <a:schemeClr val="bg1">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Open Sans" panose="020B0606030504020204" pitchFamily="34" charset="0"/>
              </a:endParaRPr>
            </a:p>
          </p:txBody>
        </p:sp>
      </p:grpSp>
      <p:sp>
        <p:nvSpPr>
          <p:cNvPr id="15" name="Picture Placeholder 9">
            <a:extLst>
              <a:ext uri="{FF2B5EF4-FFF2-40B4-BE49-F238E27FC236}">
                <a16:creationId xmlns:a16="http://schemas.microsoft.com/office/drawing/2014/main" id="{B2E1D993-B693-4088-A445-616402308C34}"/>
              </a:ext>
            </a:extLst>
          </p:cNvPr>
          <p:cNvSpPr>
            <a:spLocks noGrp="1"/>
          </p:cNvSpPr>
          <p:nvPr>
            <p:ph type="pic" sz="quarter" idx="11"/>
          </p:nvPr>
        </p:nvSpPr>
        <p:spPr>
          <a:xfrm>
            <a:off x="998344" y="1548883"/>
            <a:ext cx="2194768" cy="4031678"/>
          </a:xfrm>
          <a:prstGeom prst="rect">
            <a:avLst/>
          </a:prstGeom>
          <a:pattFill prst="wave">
            <a:fgClr>
              <a:schemeClr val="accent1"/>
            </a:fgClr>
            <a:bgClr>
              <a:schemeClr val="bg1"/>
            </a:bgClr>
          </a:pattFill>
        </p:spPr>
        <p:txBody>
          <a:bodyPr/>
          <a:lstStyle>
            <a:lvl1pPr>
              <a:defRPr>
                <a:latin typeface="Arial" panose="020B0604020202020204" pitchFamily="34" charset="0"/>
                <a:cs typeface="Arial" panose="020B0604020202020204" pitchFamily="34" charset="0"/>
              </a:defRPr>
            </a:lvl1pPr>
          </a:lstStyle>
          <a:p>
            <a:endParaRPr lang="id-ID" dirty="0"/>
          </a:p>
        </p:txBody>
      </p:sp>
      <p:sp>
        <p:nvSpPr>
          <p:cNvPr id="16" name="Graphic 2">
            <a:extLst>
              <a:ext uri="{FF2B5EF4-FFF2-40B4-BE49-F238E27FC236}">
                <a16:creationId xmlns:a16="http://schemas.microsoft.com/office/drawing/2014/main" id="{73044B54-94E9-4186-ADCC-A41D48DF8726}"/>
              </a:ext>
            </a:extLst>
          </p:cNvPr>
          <p:cNvSpPr/>
          <p:nvPr userDrawn="1"/>
        </p:nvSpPr>
        <p:spPr>
          <a:xfrm>
            <a:off x="6236999" y="103629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7" name="Freeform: Shape 16">
            <a:extLst>
              <a:ext uri="{FF2B5EF4-FFF2-40B4-BE49-F238E27FC236}">
                <a16:creationId xmlns:a16="http://schemas.microsoft.com/office/drawing/2014/main" id="{721914B6-0205-4478-97A6-ECD6E8C74634}"/>
              </a:ext>
            </a:extLst>
          </p:cNvPr>
          <p:cNvSpPr/>
          <p:nvPr userDrawn="1"/>
        </p:nvSpPr>
        <p:spPr>
          <a:xfrm>
            <a:off x="-386349" y="3826102"/>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8" name="Freeform: Shape 17">
            <a:extLst>
              <a:ext uri="{FF2B5EF4-FFF2-40B4-BE49-F238E27FC236}">
                <a16:creationId xmlns:a16="http://schemas.microsoft.com/office/drawing/2014/main" id="{04F7BF61-8C0A-4048-AB0B-B83CC6554BB6}"/>
              </a:ext>
            </a:extLst>
          </p:cNvPr>
          <p:cNvSpPr/>
          <p:nvPr userDrawn="1"/>
        </p:nvSpPr>
        <p:spPr>
          <a:xfrm>
            <a:off x="3244532" y="1575917"/>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9" name="Freeform: Shape 18">
            <a:extLst>
              <a:ext uri="{FF2B5EF4-FFF2-40B4-BE49-F238E27FC236}">
                <a16:creationId xmlns:a16="http://schemas.microsoft.com/office/drawing/2014/main" id="{CF83A868-5595-4980-B72D-F59433EF9190}"/>
              </a:ext>
            </a:extLst>
          </p:cNvPr>
          <p:cNvSpPr/>
          <p:nvPr userDrawn="1"/>
        </p:nvSpPr>
        <p:spPr>
          <a:xfrm>
            <a:off x="10951618" y="5707066"/>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20" name="Freeform: Shape 19">
            <a:extLst>
              <a:ext uri="{FF2B5EF4-FFF2-40B4-BE49-F238E27FC236}">
                <a16:creationId xmlns:a16="http://schemas.microsoft.com/office/drawing/2014/main" id="{84E374C4-00CF-4751-8E69-DD03F937CA99}"/>
              </a:ext>
            </a:extLst>
          </p:cNvPr>
          <p:cNvSpPr/>
          <p:nvPr userDrawn="1"/>
        </p:nvSpPr>
        <p:spPr>
          <a:xfrm>
            <a:off x="3423642" y="-122389"/>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21" name="Freeform: Shape 20">
            <a:extLst>
              <a:ext uri="{FF2B5EF4-FFF2-40B4-BE49-F238E27FC236}">
                <a16:creationId xmlns:a16="http://schemas.microsoft.com/office/drawing/2014/main" id="{4922A55D-BA12-44BF-8C16-53AF4FD89CB4}"/>
              </a:ext>
            </a:extLst>
          </p:cNvPr>
          <p:cNvSpPr/>
          <p:nvPr userDrawn="1"/>
        </p:nvSpPr>
        <p:spPr>
          <a:xfrm>
            <a:off x="5271433" y="6251696"/>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22" name="Graphic 2">
            <a:extLst>
              <a:ext uri="{FF2B5EF4-FFF2-40B4-BE49-F238E27FC236}">
                <a16:creationId xmlns:a16="http://schemas.microsoft.com/office/drawing/2014/main" id="{BFB8ABD9-6FFC-4847-871C-631FA5F1B293}"/>
              </a:ext>
            </a:extLst>
          </p:cNvPr>
          <p:cNvSpPr/>
          <p:nvPr userDrawn="1"/>
        </p:nvSpPr>
        <p:spPr>
          <a:xfrm>
            <a:off x="6333201" y="4782037"/>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23" name="Graphic 2">
            <a:extLst>
              <a:ext uri="{FF2B5EF4-FFF2-40B4-BE49-F238E27FC236}">
                <a16:creationId xmlns:a16="http://schemas.microsoft.com/office/drawing/2014/main" id="{97C4B6B5-1599-48CC-9958-80BA5EF8D94B}"/>
              </a:ext>
            </a:extLst>
          </p:cNvPr>
          <p:cNvSpPr/>
          <p:nvPr userDrawn="1"/>
        </p:nvSpPr>
        <p:spPr>
          <a:xfrm>
            <a:off x="11574553" y="287352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2755327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540" name="Freeform: Shape 539">
            <a:extLst>
              <a:ext uri="{FF2B5EF4-FFF2-40B4-BE49-F238E27FC236}">
                <a16:creationId xmlns:a16="http://schemas.microsoft.com/office/drawing/2014/main" id="{09DF0BD9-4AC2-465D-92C5-0F848381567C}"/>
              </a:ext>
            </a:extLst>
          </p:cNvPr>
          <p:cNvSpPr/>
          <p:nvPr userDrawn="1"/>
        </p:nvSpPr>
        <p:spPr>
          <a:xfrm flipH="1" flipV="1">
            <a:off x="6875857" y="-1"/>
            <a:ext cx="5316142" cy="4542971"/>
          </a:xfrm>
          <a:custGeom>
            <a:avLst/>
            <a:gdLst>
              <a:gd name="connsiteX0" fmla="*/ 2483813 w 7288041"/>
              <a:gd name="connsiteY0" fmla="*/ 0 h 6228080"/>
              <a:gd name="connsiteX1" fmla="*/ 7288041 w 7288041"/>
              <a:gd name="connsiteY1" fmla="*/ 4804228 h 6228080"/>
              <a:gd name="connsiteX2" fmla="*/ 7136791 w 7288041"/>
              <a:gd name="connsiteY2" fmla="*/ 6004880 h 6228080"/>
              <a:gd name="connsiteX3" fmla="*/ 7073409 w 7288041"/>
              <a:gd name="connsiteY3" fmla="*/ 6228080 h 6228080"/>
              <a:gd name="connsiteX4" fmla="*/ 0 w 7288041"/>
              <a:gd name="connsiteY4" fmla="*/ 6228080 h 6228080"/>
              <a:gd name="connsiteX5" fmla="*/ 0 w 7288041"/>
              <a:gd name="connsiteY5" fmla="*/ 691296 h 6228080"/>
              <a:gd name="connsiteX6" fmla="*/ 193833 w 7288041"/>
              <a:gd name="connsiteY6" fmla="*/ 579845 h 6228080"/>
              <a:gd name="connsiteX7" fmla="*/ 2483813 w 7288041"/>
              <a:gd name="connsiteY7" fmla="*/ 0 h 6228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041" h="6228080">
                <a:moveTo>
                  <a:pt x="2483813" y="0"/>
                </a:moveTo>
                <a:cubicBezTo>
                  <a:pt x="5137115" y="0"/>
                  <a:pt x="7288041" y="2150926"/>
                  <a:pt x="7288041" y="4804228"/>
                </a:cubicBezTo>
                <a:cubicBezTo>
                  <a:pt x="7288041" y="5218807"/>
                  <a:pt x="7235528" y="5621120"/>
                  <a:pt x="7136791" y="6004880"/>
                </a:cubicBezTo>
                <a:lnTo>
                  <a:pt x="7073409" y="6228080"/>
                </a:lnTo>
                <a:lnTo>
                  <a:pt x="0" y="6228080"/>
                </a:lnTo>
                <a:lnTo>
                  <a:pt x="0" y="691296"/>
                </a:lnTo>
                <a:lnTo>
                  <a:pt x="193833" y="579845"/>
                </a:lnTo>
                <a:cubicBezTo>
                  <a:pt x="874560" y="210052"/>
                  <a:pt x="1654656" y="0"/>
                  <a:pt x="248381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543" name="Picture Placeholder 542">
            <a:extLst>
              <a:ext uri="{FF2B5EF4-FFF2-40B4-BE49-F238E27FC236}">
                <a16:creationId xmlns:a16="http://schemas.microsoft.com/office/drawing/2014/main" id="{FE8EF5F8-22A3-4C88-BC25-52E37509E703}"/>
              </a:ext>
            </a:extLst>
          </p:cNvPr>
          <p:cNvSpPr>
            <a:spLocks noGrp="1"/>
          </p:cNvSpPr>
          <p:nvPr>
            <p:ph type="pic" sz="quarter" idx="23"/>
          </p:nvPr>
        </p:nvSpPr>
        <p:spPr>
          <a:xfrm>
            <a:off x="7113639" y="0"/>
            <a:ext cx="5078359" cy="4339771"/>
          </a:xfrm>
          <a:custGeom>
            <a:avLst/>
            <a:gdLst>
              <a:gd name="connsiteX0" fmla="*/ 156560 w 5316142"/>
              <a:gd name="connsiteY0" fmla="*/ 0 h 4542971"/>
              <a:gd name="connsiteX1" fmla="*/ 5316142 w 5316142"/>
              <a:gd name="connsiteY1" fmla="*/ 0 h 4542971"/>
              <a:gd name="connsiteX2" fmla="*/ 5316142 w 5316142"/>
              <a:gd name="connsiteY2" fmla="*/ 4038717 h 4542971"/>
              <a:gd name="connsiteX3" fmla="*/ 5174754 w 5316142"/>
              <a:gd name="connsiteY3" fmla="*/ 4120013 h 4542971"/>
              <a:gd name="connsiteX4" fmla="*/ 3504365 w 5316142"/>
              <a:gd name="connsiteY4" fmla="*/ 4542971 h 4542971"/>
              <a:gd name="connsiteX5" fmla="*/ 0 w 5316142"/>
              <a:gd name="connsiteY5" fmla="*/ 1038606 h 4542971"/>
              <a:gd name="connsiteX6" fmla="*/ 110327 w 5316142"/>
              <a:gd name="connsiteY6" fmla="*/ 162810 h 4542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6142" h="4542971">
                <a:moveTo>
                  <a:pt x="156560" y="0"/>
                </a:moveTo>
                <a:lnTo>
                  <a:pt x="5316142" y="0"/>
                </a:lnTo>
                <a:lnTo>
                  <a:pt x="5316142" y="4038717"/>
                </a:lnTo>
                <a:lnTo>
                  <a:pt x="5174754" y="4120013"/>
                </a:lnTo>
                <a:cubicBezTo>
                  <a:pt x="4678209" y="4389752"/>
                  <a:pt x="4109180" y="4542971"/>
                  <a:pt x="3504365" y="4542971"/>
                </a:cubicBezTo>
                <a:cubicBezTo>
                  <a:pt x="1568958" y="4542971"/>
                  <a:pt x="0" y="2974013"/>
                  <a:pt x="0" y="1038606"/>
                </a:cubicBezTo>
                <a:cubicBezTo>
                  <a:pt x="0" y="736198"/>
                  <a:pt x="38305" y="442737"/>
                  <a:pt x="110327" y="16281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544" name="Freeform: Shape 543">
            <a:extLst>
              <a:ext uri="{FF2B5EF4-FFF2-40B4-BE49-F238E27FC236}">
                <a16:creationId xmlns:a16="http://schemas.microsoft.com/office/drawing/2014/main" id="{AF2D46E6-1361-4E4E-B1E6-12805395DC0A}"/>
              </a:ext>
            </a:extLst>
          </p:cNvPr>
          <p:cNvSpPr/>
          <p:nvPr userDrawn="1"/>
        </p:nvSpPr>
        <p:spPr>
          <a:xfrm>
            <a:off x="1" y="6008914"/>
            <a:ext cx="993592" cy="849086"/>
          </a:xfrm>
          <a:custGeom>
            <a:avLst/>
            <a:gdLst>
              <a:gd name="connsiteX0" fmla="*/ 2483813 w 7288041"/>
              <a:gd name="connsiteY0" fmla="*/ 0 h 6228080"/>
              <a:gd name="connsiteX1" fmla="*/ 7288041 w 7288041"/>
              <a:gd name="connsiteY1" fmla="*/ 4804228 h 6228080"/>
              <a:gd name="connsiteX2" fmla="*/ 7136791 w 7288041"/>
              <a:gd name="connsiteY2" fmla="*/ 6004880 h 6228080"/>
              <a:gd name="connsiteX3" fmla="*/ 7073409 w 7288041"/>
              <a:gd name="connsiteY3" fmla="*/ 6228080 h 6228080"/>
              <a:gd name="connsiteX4" fmla="*/ 0 w 7288041"/>
              <a:gd name="connsiteY4" fmla="*/ 6228080 h 6228080"/>
              <a:gd name="connsiteX5" fmla="*/ 0 w 7288041"/>
              <a:gd name="connsiteY5" fmla="*/ 691296 h 6228080"/>
              <a:gd name="connsiteX6" fmla="*/ 193833 w 7288041"/>
              <a:gd name="connsiteY6" fmla="*/ 579845 h 6228080"/>
              <a:gd name="connsiteX7" fmla="*/ 2483813 w 7288041"/>
              <a:gd name="connsiteY7" fmla="*/ 0 h 6228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041" h="6228080">
                <a:moveTo>
                  <a:pt x="2483813" y="0"/>
                </a:moveTo>
                <a:cubicBezTo>
                  <a:pt x="5137115" y="0"/>
                  <a:pt x="7288041" y="2150926"/>
                  <a:pt x="7288041" y="4804228"/>
                </a:cubicBezTo>
                <a:cubicBezTo>
                  <a:pt x="7288041" y="5218807"/>
                  <a:pt x="7235528" y="5621120"/>
                  <a:pt x="7136791" y="6004880"/>
                </a:cubicBezTo>
                <a:lnTo>
                  <a:pt x="7073409" y="6228080"/>
                </a:lnTo>
                <a:lnTo>
                  <a:pt x="0" y="6228080"/>
                </a:lnTo>
                <a:lnTo>
                  <a:pt x="0" y="691296"/>
                </a:lnTo>
                <a:lnTo>
                  <a:pt x="193833" y="579845"/>
                </a:lnTo>
                <a:cubicBezTo>
                  <a:pt x="874560" y="210052"/>
                  <a:pt x="1654656" y="0"/>
                  <a:pt x="248381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98" name="Freeform: Shape 297">
            <a:extLst>
              <a:ext uri="{FF2B5EF4-FFF2-40B4-BE49-F238E27FC236}">
                <a16:creationId xmlns:a16="http://schemas.microsoft.com/office/drawing/2014/main" id="{BDACBD00-40EE-4494-BF18-E78745C59268}"/>
              </a:ext>
            </a:extLst>
          </p:cNvPr>
          <p:cNvSpPr/>
          <p:nvPr/>
        </p:nvSpPr>
        <p:spPr>
          <a:xfrm>
            <a:off x="11374215" y="5009777"/>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49 w 1061768"/>
              <a:gd name="connsiteY143" fmla="*/ 799383 h 1086220"/>
              <a:gd name="connsiteX144" fmla="*/ 121317 w 1061768"/>
              <a:gd name="connsiteY144" fmla="*/ 817252 h 1086220"/>
              <a:gd name="connsiteX145" fmla="*/ 103449 w 1061768"/>
              <a:gd name="connsiteY145" fmla="*/ 835120 h 1086220"/>
              <a:gd name="connsiteX146" fmla="*/ 85580 w 1061768"/>
              <a:gd name="connsiteY146" fmla="*/ 817252 h 1086220"/>
              <a:gd name="connsiteX147" fmla="*/ 103449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3 w 1061768"/>
              <a:gd name="connsiteY178" fmla="*/ 708159 h 1086220"/>
              <a:gd name="connsiteX179" fmla="*/ 548282 w 1061768"/>
              <a:gd name="connsiteY179" fmla="*/ 726027 h 1086220"/>
              <a:gd name="connsiteX180" fmla="*/ 530413 w 1061768"/>
              <a:gd name="connsiteY180" fmla="*/ 743896 h 1086220"/>
              <a:gd name="connsiteX181" fmla="*/ 512544 w 1061768"/>
              <a:gd name="connsiteY181" fmla="*/ 726027 h 1086220"/>
              <a:gd name="connsiteX182" fmla="*/ 530413 w 1061768"/>
              <a:gd name="connsiteY182" fmla="*/ 708159 h 1086220"/>
              <a:gd name="connsiteX183" fmla="*/ 444832 w 1061768"/>
              <a:gd name="connsiteY183" fmla="*/ 708159 h 1086220"/>
              <a:gd name="connsiteX184" fmla="*/ 462701 w 1061768"/>
              <a:gd name="connsiteY184" fmla="*/ 726027 h 1086220"/>
              <a:gd name="connsiteX185" fmla="*/ 444832 w 1061768"/>
              <a:gd name="connsiteY185" fmla="*/ 743896 h 1086220"/>
              <a:gd name="connsiteX186" fmla="*/ 426964 w 1061768"/>
              <a:gd name="connsiteY186" fmla="*/ 726027 h 1086220"/>
              <a:gd name="connsiteX187" fmla="*/ 444832 w 1061768"/>
              <a:gd name="connsiteY187" fmla="*/ 708159 h 1086220"/>
              <a:gd name="connsiteX188" fmla="*/ 359252 w 1061768"/>
              <a:gd name="connsiteY188" fmla="*/ 708159 h 1086220"/>
              <a:gd name="connsiteX189" fmla="*/ 377120 w 1061768"/>
              <a:gd name="connsiteY189" fmla="*/ 726027 h 1086220"/>
              <a:gd name="connsiteX190" fmla="*/ 359252 w 1061768"/>
              <a:gd name="connsiteY190" fmla="*/ 743896 h 1086220"/>
              <a:gd name="connsiteX191" fmla="*/ 341383 w 1061768"/>
              <a:gd name="connsiteY191" fmla="*/ 726027 h 1086220"/>
              <a:gd name="connsiteX192" fmla="*/ 359252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49 w 1061768"/>
              <a:gd name="connsiteY203" fmla="*/ 708159 h 1086220"/>
              <a:gd name="connsiteX204" fmla="*/ 121317 w 1061768"/>
              <a:gd name="connsiteY204" fmla="*/ 726027 h 1086220"/>
              <a:gd name="connsiteX205" fmla="*/ 103449 w 1061768"/>
              <a:gd name="connsiteY205" fmla="*/ 743896 h 1086220"/>
              <a:gd name="connsiteX206" fmla="*/ 85580 w 1061768"/>
              <a:gd name="connsiteY206" fmla="*/ 726027 h 1086220"/>
              <a:gd name="connsiteX207" fmla="*/ 103449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3 w 1061768"/>
              <a:gd name="connsiteY243" fmla="*/ 616936 h 1086220"/>
              <a:gd name="connsiteX244" fmla="*/ 548282 w 1061768"/>
              <a:gd name="connsiteY244" fmla="*/ 634804 h 1086220"/>
              <a:gd name="connsiteX245" fmla="*/ 530413 w 1061768"/>
              <a:gd name="connsiteY245" fmla="*/ 652673 h 1086220"/>
              <a:gd name="connsiteX246" fmla="*/ 512544 w 1061768"/>
              <a:gd name="connsiteY246" fmla="*/ 634804 h 1086220"/>
              <a:gd name="connsiteX247" fmla="*/ 530413 w 1061768"/>
              <a:gd name="connsiteY247" fmla="*/ 616936 h 1086220"/>
              <a:gd name="connsiteX248" fmla="*/ 444832 w 1061768"/>
              <a:gd name="connsiteY248" fmla="*/ 616936 h 1086220"/>
              <a:gd name="connsiteX249" fmla="*/ 462701 w 1061768"/>
              <a:gd name="connsiteY249" fmla="*/ 634804 h 1086220"/>
              <a:gd name="connsiteX250" fmla="*/ 444832 w 1061768"/>
              <a:gd name="connsiteY250" fmla="*/ 652673 h 1086220"/>
              <a:gd name="connsiteX251" fmla="*/ 426964 w 1061768"/>
              <a:gd name="connsiteY251" fmla="*/ 634804 h 1086220"/>
              <a:gd name="connsiteX252" fmla="*/ 444832 w 1061768"/>
              <a:gd name="connsiteY252" fmla="*/ 616936 h 1086220"/>
              <a:gd name="connsiteX253" fmla="*/ 359252 w 1061768"/>
              <a:gd name="connsiteY253" fmla="*/ 616936 h 1086220"/>
              <a:gd name="connsiteX254" fmla="*/ 377120 w 1061768"/>
              <a:gd name="connsiteY254" fmla="*/ 634804 h 1086220"/>
              <a:gd name="connsiteX255" fmla="*/ 359252 w 1061768"/>
              <a:gd name="connsiteY255" fmla="*/ 652673 h 1086220"/>
              <a:gd name="connsiteX256" fmla="*/ 341383 w 1061768"/>
              <a:gd name="connsiteY256" fmla="*/ 634804 h 1086220"/>
              <a:gd name="connsiteX257" fmla="*/ 359252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49 w 1061768"/>
              <a:gd name="connsiteY268" fmla="*/ 616936 h 1086220"/>
              <a:gd name="connsiteX269" fmla="*/ 121317 w 1061768"/>
              <a:gd name="connsiteY269" fmla="*/ 634804 h 1086220"/>
              <a:gd name="connsiteX270" fmla="*/ 103449 w 1061768"/>
              <a:gd name="connsiteY270" fmla="*/ 652673 h 1086220"/>
              <a:gd name="connsiteX271" fmla="*/ 85580 w 1061768"/>
              <a:gd name="connsiteY271" fmla="*/ 634804 h 1086220"/>
              <a:gd name="connsiteX272" fmla="*/ 103449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3 w 1061768"/>
              <a:gd name="connsiteY308" fmla="*/ 525711 h 1086220"/>
              <a:gd name="connsiteX309" fmla="*/ 548282 w 1061768"/>
              <a:gd name="connsiteY309" fmla="*/ 543580 h 1086220"/>
              <a:gd name="connsiteX310" fmla="*/ 530413 w 1061768"/>
              <a:gd name="connsiteY310" fmla="*/ 561448 h 1086220"/>
              <a:gd name="connsiteX311" fmla="*/ 512544 w 1061768"/>
              <a:gd name="connsiteY311" fmla="*/ 543580 h 1086220"/>
              <a:gd name="connsiteX312" fmla="*/ 530413 w 1061768"/>
              <a:gd name="connsiteY312" fmla="*/ 525711 h 1086220"/>
              <a:gd name="connsiteX313" fmla="*/ 444832 w 1061768"/>
              <a:gd name="connsiteY313" fmla="*/ 525711 h 1086220"/>
              <a:gd name="connsiteX314" fmla="*/ 462701 w 1061768"/>
              <a:gd name="connsiteY314" fmla="*/ 543580 h 1086220"/>
              <a:gd name="connsiteX315" fmla="*/ 444832 w 1061768"/>
              <a:gd name="connsiteY315" fmla="*/ 561448 h 1086220"/>
              <a:gd name="connsiteX316" fmla="*/ 426964 w 1061768"/>
              <a:gd name="connsiteY316" fmla="*/ 543580 h 1086220"/>
              <a:gd name="connsiteX317" fmla="*/ 444832 w 1061768"/>
              <a:gd name="connsiteY317" fmla="*/ 525711 h 1086220"/>
              <a:gd name="connsiteX318" fmla="*/ 359252 w 1061768"/>
              <a:gd name="connsiteY318" fmla="*/ 525711 h 1086220"/>
              <a:gd name="connsiteX319" fmla="*/ 377120 w 1061768"/>
              <a:gd name="connsiteY319" fmla="*/ 543580 h 1086220"/>
              <a:gd name="connsiteX320" fmla="*/ 359252 w 1061768"/>
              <a:gd name="connsiteY320" fmla="*/ 561448 h 1086220"/>
              <a:gd name="connsiteX321" fmla="*/ 341383 w 1061768"/>
              <a:gd name="connsiteY321" fmla="*/ 543580 h 1086220"/>
              <a:gd name="connsiteX322" fmla="*/ 359252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49 w 1061768"/>
              <a:gd name="connsiteY333" fmla="*/ 525711 h 1086220"/>
              <a:gd name="connsiteX334" fmla="*/ 121317 w 1061768"/>
              <a:gd name="connsiteY334" fmla="*/ 543580 h 1086220"/>
              <a:gd name="connsiteX335" fmla="*/ 103449 w 1061768"/>
              <a:gd name="connsiteY335" fmla="*/ 561448 h 1086220"/>
              <a:gd name="connsiteX336" fmla="*/ 85580 w 1061768"/>
              <a:gd name="connsiteY336" fmla="*/ 543580 h 1086220"/>
              <a:gd name="connsiteX337" fmla="*/ 103449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3 w 1061768"/>
              <a:gd name="connsiteY373" fmla="*/ 434488 h 1086220"/>
              <a:gd name="connsiteX374" fmla="*/ 548282 w 1061768"/>
              <a:gd name="connsiteY374" fmla="*/ 452357 h 1086220"/>
              <a:gd name="connsiteX375" fmla="*/ 530413 w 1061768"/>
              <a:gd name="connsiteY375" fmla="*/ 470225 h 1086220"/>
              <a:gd name="connsiteX376" fmla="*/ 512544 w 1061768"/>
              <a:gd name="connsiteY376" fmla="*/ 452357 h 1086220"/>
              <a:gd name="connsiteX377" fmla="*/ 530413 w 1061768"/>
              <a:gd name="connsiteY377" fmla="*/ 434488 h 1086220"/>
              <a:gd name="connsiteX378" fmla="*/ 444832 w 1061768"/>
              <a:gd name="connsiteY378" fmla="*/ 434488 h 1086220"/>
              <a:gd name="connsiteX379" fmla="*/ 462701 w 1061768"/>
              <a:gd name="connsiteY379" fmla="*/ 452357 h 1086220"/>
              <a:gd name="connsiteX380" fmla="*/ 444832 w 1061768"/>
              <a:gd name="connsiteY380" fmla="*/ 470225 h 1086220"/>
              <a:gd name="connsiteX381" fmla="*/ 426964 w 1061768"/>
              <a:gd name="connsiteY381" fmla="*/ 452357 h 1086220"/>
              <a:gd name="connsiteX382" fmla="*/ 444832 w 1061768"/>
              <a:gd name="connsiteY382" fmla="*/ 434488 h 1086220"/>
              <a:gd name="connsiteX383" fmla="*/ 359252 w 1061768"/>
              <a:gd name="connsiteY383" fmla="*/ 434488 h 1086220"/>
              <a:gd name="connsiteX384" fmla="*/ 377120 w 1061768"/>
              <a:gd name="connsiteY384" fmla="*/ 452357 h 1086220"/>
              <a:gd name="connsiteX385" fmla="*/ 359252 w 1061768"/>
              <a:gd name="connsiteY385" fmla="*/ 470225 h 1086220"/>
              <a:gd name="connsiteX386" fmla="*/ 341383 w 1061768"/>
              <a:gd name="connsiteY386" fmla="*/ 452357 h 1086220"/>
              <a:gd name="connsiteX387" fmla="*/ 359252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49 w 1061768"/>
              <a:gd name="connsiteY398" fmla="*/ 434488 h 1086220"/>
              <a:gd name="connsiteX399" fmla="*/ 121317 w 1061768"/>
              <a:gd name="connsiteY399" fmla="*/ 452357 h 1086220"/>
              <a:gd name="connsiteX400" fmla="*/ 103449 w 1061768"/>
              <a:gd name="connsiteY400" fmla="*/ 470225 h 1086220"/>
              <a:gd name="connsiteX401" fmla="*/ 85580 w 1061768"/>
              <a:gd name="connsiteY401" fmla="*/ 452357 h 1086220"/>
              <a:gd name="connsiteX402" fmla="*/ 103449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3 w 1061768"/>
              <a:gd name="connsiteY443" fmla="*/ 343264 h 1086220"/>
              <a:gd name="connsiteX444" fmla="*/ 548282 w 1061768"/>
              <a:gd name="connsiteY444" fmla="*/ 361132 h 1086220"/>
              <a:gd name="connsiteX445" fmla="*/ 530413 w 1061768"/>
              <a:gd name="connsiteY445" fmla="*/ 379001 h 1086220"/>
              <a:gd name="connsiteX446" fmla="*/ 512544 w 1061768"/>
              <a:gd name="connsiteY446" fmla="*/ 361132 h 1086220"/>
              <a:gd name="connsiteX447" fmla="*/ 530413 w 1061768"/>
              <a:gd name="connsiteY447" fmla="*/ 343264 h 1086220"/>
              <a:gd name="connsiteX448" fmla="*/ 444832 w 1061768"/>
              <a:gd name="connsiteY448" fmla="*/ 343264 h 1086220"/>
              <a:gd name="connsiteX449" fmla="*/ 462701 w 1061768"/>
              <a:gd name="connsiteY449" fmla="*/ 361132 h 1086220"/>
              <a:gd name="connsiteX450" fmla="*/ 444832 w 1061768"/>
              <a:gd name="connsiteY450" fmla="*/ 379001 h 1086220"/>
              <a:gd name="connsiteX451" fmla="*/ 426964 w 1061768"/>
              <a:gd name="connsiteY451" fmla="*/ 361132 h 1086220"/>
              <a:gd name="connsiteX452" fmla="*/ 444832 w 1061768"/>
              <a:gd name="connsiteY452" fmla="*/ 343264 h 1086220"/>
              <a:gd name="connsiteX453" fmla="*/ 359252 w 1061768"/>
              <a:gd name="connsiteY453" fmla="*/ 343264 h 1086220"/>
              <a:gd name="connsiteX454" fmla="*/ 377120 w 1061768"/>
              <a:gd name="connsiteY454" fmla="*/ 361132 h 1086220"/>
              <a:gd name="connsiteX455" fmla="*/ 359252 w 1061768"/>
              <a:gd name="connsiteY455" fmla="*/ 379001 h 1086220"/>
              <a:gd name="connsiteX456" fmla="*/ 341383 w 1061768"/>
              <a:gd name="connsiteY456" fmla="*/ 361132 h 1086220"/>
              <a:gd name="connsiteX457" fmla="*/ 359252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49 w 1061768"/>
              <a:gd name="connsiteY468" fmla="*/ 343264 h 1086220"/>
              <a:gd name="connsiteX469" fmla="*/ 121317 w 1061768"/>
              <a:gd name="connsiteY469" fmla="*/ 361132 h 1086220"/>
              <a:gd name="connsiteX470" fmla="*/ 103449 w 1061768"/>
              <a:gd name="connsiteY470" fmla="*/ 379001 h 1086220"/>
              <a:gd name="connsiteX471" fmla="*/ 85580 w 1061768"/>
              <a:gd name="connsiteY471" fmla="*/ 361132 h 1086220"/>
              <a:gd name="connsiteX472" fmla="*/ 103449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3 w 1061768"/>
              <a:gd name="connsiteY498" fmla="*/ 252041 h 1086220"/>
              <a:gd name="connsiteX499" fmla="*/ 548282 w 1061768"/>
              <a:gd name="connsiteY499" fmla="*/ 269910 h 1086220"/>
              <a:gd name="connsiteX500" fmla="*/ 530413 w 1061768"/>
              <a:gd name="connsiteY500" fmla="*/ 287778 h 1086220"/>
              <a:gd name="connsiteX501" fmla="*/ 512544 w 1061768"/>
              <a:gd name="connsiteY501" fmla="*/ 269910 h 1086220"/>
              <a:gd name="connsiteX502" fmla="*/ 530413 w 1061768"/>
              <a:gd name="connsiteY502" fmla="*/ 252041 h 1086220"/>
              <a:gd name="connsiteX503" fmla="*/ 444832 w 1061768"/>
              <a:gd name="connsiteY503" fmla="*/ 252041 h 1086220"/>
              <a:gd name="connsiteX504" fmla="*/ 462701 w 1061768"/>
              <a:gd name="connsiteY504" fmla="*/ 269910 h 1086220"/>
              <a:gd name="connsiteX505" fmla="*/ 444832 w 1061768"/>
              <a:gd name="connsiteY505" fmla="*/ 287778 h 1086220"/>
              <a:gd name="connsiteX506" fmla="*/ 426964 w 1061768"/>
              <a:gd name="connsiteY506" fmla="*/ 269910 h 1086220"/>
              <a:gd name="connsiteX507" fmla="*/ 444832 w 1061768"/>
              <a:gd name="connsiteY507" fmla="*/ 252041 h 1086220"/>
              <a:gd name="connsiteX508" fmla="*/ 359252 w 1061768"/>
              <a:gd name="connsiteY508" fmla="*/ 252041 h 1086220"/>
              <a:gd name="connsiteX509" fmla="*/ 377120 w 1061768"/>
              <a:gd name="connsiteY509" fmla="*/ 269910 h 1086220"/>
              <a:gd name="connsiteX510" fmla="*/ 359252 w 1061768"/>
              <a:gd name="connsiteY510" fmla="*/ 287778 h 1086220"/>
              <a:gd name="connsiteX511" fmla="*/ 341383 w 1061768"/>
              <a:gd name="connsiteY511" fmla="*/ 269910 h 1086220"/>
              <a:gd name="connsiteX512" fmla="*/ 359252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49 w 1061768"/>
              <a:gd name="connsiteY523" fmla="*/ 252041 h 1086220"/>
              <a:gd name="connsiteX524" fmla="*/ 121317 w 1061768"/>
              <a:gd name="connsiteY524" fmla="*/ 269910 h 1086220"/>
              <a:gd name="connsiteX525" fmla="*/ 103449 w 1061768"/>
              <a:gd name="connsiteY525" fmla="*/ 287778 h 1086220"/>
              <a:gd name="connsiteX526" fmla="*/ 85580 w 1061768"/>
              <a:gd name="connsiteY526" fmla="*/ 269910 h 1086220"/>
              <a:gd name="connsiteX527" fmla="*/ 103449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3 w 1061768"/>
              <a:gd name="connsiteY548" fmla="*/ 160817 h 1086220"/>
              <a:gd name="connsiteX549" fmla="*/ 548282 w 1061768"/>
              <a:gd name="connsiteY549" fmla="*/ 178685 h 1086220"/>
              <a:gd name="connsiteX550" fmla="*/ 530413 w 1061768"/>
              <a:gd name="connsiteY550" fmla="*/ 196554 h 1086220"/>
              <a:gd name="connsiteX551" fmla="*/ 512544 w 1061768"/>
              <a:gd name="connsiteY551" fmla="*/ 178685 h 1086220"/>
              <a:gd name="connsiteX552" fmla="*/ 530413 w 1061768"/>
              <a:gd name="connsiteY552" fmla="*/ 160817 h 1086220"/>
              <a:gd name="connsiteX553" fmla="*/ 444832 w 1061768"/>
              <a:gd name="connsiteY553" fmla="*/ 160817 h 1086220"/>
              <a:gd name="connsiteX554" fmla="*/ 462701 w 1061768"/>
              <a:gd name="connsiteY554" fmla="*/ 178685 h 1086220"/>
              <a:gd name="connsiteX555" fmla="*/ 444832 w 1061768"/>
              <a:gd name="connsiteY555" fmla="*/ 196554 h 1086220"/>
              <a:gd name="connsiteX556" fmla="*/ 426964 w 1061768"/>
              <a:gd name="connsiteY556" fmla="*/ 178685 h 1086220"/>
              <a:gd name="connsiteX557" fmla="*/ 444832 w 1061768"/>
              <a:gd name="connsiteY557" fmla="*/ 160817 h 1086220"/>
              <a:gd name="connsiteX558" fmla="*/ 359252 w 1061768"/>
              <a:gd name="connsiteY558" fmla="*/ 160817 h 1086220"/>
              <a:gd name="connsiteX559" fmla="*/ 377120 w 1061768"/>
              <a:gd name="connsiteY559" fmla="*/ 178685 h 1086220"/>
              <a:gd name="connsiteX560" fmla="*/ 359252 w 1061768"/>
              <a:gd name="connsiteY560" fmla="*/ 196554 h 1086220"/>
              <a:gd name="connsiteX561" fmla="*/ 341383 w 1061768"/>
              <a:gd name="connsiteY561" fmla="*/ 178685 h 1086220"/>
              <a:gd name="connsiteX562" fmla="*/ 359252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3 w 1061768"/>
              <a:gd name="connsiteY588" fmla="*/ 69593 h 1086220"/>
              <a:gd name="connsiteX589" fmla="*/ 548282 w 1061768"/>
              <a:gd name="connsiteY589" fmla="*/ 87462 h 1086220"/>
              <a:gd name="connsiteX590" fmla="*/ 530413 w 1061768"/>
              <a:gd name="connsiteY590" fmla="*/ 105330 h 1086220"/>
              <a:gd name="connsiteX591" fmla="*/ 512544 w 1061768"/>
              <a:gd name="connsiteY591" fmla="*/ 87462 h 1086220"/>
              <a:gd name="connsiteX592" fmla="*/ 530413 w 1061768"/>
              <a:gd name="connsiteY592" fmla="*/ 69593 h 1086220"/>
              <a:gd name="connsiteX593" fmla="*/ 444832 w 1061768"/>
              <a:gd name="connsiteY593" fmla="*/ 69593 h 1086220"/>
              <a:gd name="connsiteX594" fmla="*/ 462701 w 1061768"/>
              <a:gd name="connsiteY594" fmla="*/ 87462 h 1086220"/>
              <a:gd name="connsiteX595" fmla="*/ 444832 w 1061768"/>
              <a:gd name="connsiteY595" fmla="*/ 105330 h 1086220"/>
              <a:gd name="connsiteX596" fmla="*/ 426964 w 1061768"/>
              <a:gd name="connsiteY596" fmla="*/ 87462 h 1086220"/>
              <a:gd name="connsiteX597" fmla="*/ 444832 w 1061768"/>
              <a:gd name="connsiteY597" fmla="*/ 69593 h 1086220"/>
              <a:gd name="connsiteX598" fmla="*/ 359252 w 1061768"/>
              <a:gd name="connsiteY598" fmla="*/ 69593 h 1086220"/>
              <a:gd name="connsiteX599" fmla="*/ 377120 w 1061768"/>
              <a:gd name="connsiteY599" fmla="*/ 87462 h 1086220"/>
              <a:gd name="connsiteX600" fmla="*/ 359252 w 1061768"/>
              <a:gd name="connsiteY600" fmla="*/ 105330 h 1086220"/>
              <a:gd name="connsiteX601" fmla="*/ 341383 w 1061768"/>
              <a:gd name="connsiteY601" fmla="*/ 87462 h 1086220"/>
              <a:gd name="connsiteX602" fmla="*/ 359252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0 w 1061768"/>
              <a:gd name="connsiteY612" fmla="*/ 4702 h 1086220"/>
              <a:gd name="connsiteX613" fmla="*/ 444832 w 1061768"/>
              <a:gd name="connsiteY613" fmla="*/ 14107 h 1086220"/>
              <a:gd name="connsiteX614" fmla="*/ 432606 w 1061768"/>
              <a:gd name="connsiteY614" fmla="*/ 9405 h 1086220"/>
              <a:gd name="connsiteX615" fmla="*/ 460820 w 1061768"/>
              <a:gd name="connsiteY615" fmla="*/ 4702 h 1086220"/>
              <a:gd name="connsiteX616" fmla="*/ 512545 w 1061768"/>
              <a:gd name="connsiteY616" fmla="*/ 0 h 1086220"/>
              <a:gd name="connsiteX617" fmla="*/ 530414 w 1061768"/>
              <a:gd name="connsiteY617" fmla="*/ 0 h 1086220"/>
              <a:gd name="connsiteX618" fmla="*/ 548282 w 1061768"/>
              <a:gd name="connsiteY618" fmla="*/ 0 h 1086220"/>
              <a:gd name="connsiteX619" fmla="*/ 530414 w 1061768"/>
              <a:gd name="connsiteY619" fmla="*/ 14107 h 1086220"/>
              <a:gd name="connsiteX620" fmla="*/ 512545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49"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4" y="1017567"/>
                  <a:pt x="512544" y="1009567"/>
                  <a:pt x="512544" y="999699"/>
                </a:cubicBezTo>
                <a:cubicBezTo>
                  <a:pt x="512544" y="989830"/>
                  <a:pt x="520544" y="981830"/>
                  <a:pt x="530413" y="981830"/>
                </a:cubicBezTo>
                <a:close/>
                <a:moveTo>
                  <a:pt x="444832" y="981830"/>
                </a:moveTo>
                <a:cubicBezTo>
                  <a:pt x="454701" y="981830"/>
                  <a:pt x="462701" y="989831"/>
                  <a:pt x="462701" y="999699"/>
                </a:cubicBezTo>
                <a:cubicBezTo>
                  <a:pt x="462701" y="1009568"/>
                  <a:pt x="454702" y="1017567"/>
                  <a:pt x="444832" y="1017567"/>
                </a:cubicBezTo>
                <a:cubicBezTo>
                  <a:pt x="434964" y="1017567"/>
                  <a:pt x="426964" y="1009567"/>
                  <a:pt x="426964" y="999699"/>
                </a:cubicBezTo>
                <a:cubicBezTo>
                  <a:pt x="426964" y="989830"/>
                  <a:pt x="434963" y="981830"/>
                  <a:pt x="444832" y="981830"/>
                </a:cubicBezTo>
                <a:close/>
                <a:moveTo>
                  <a:pt x="359252" y="981830"/>
                </a:moveTo>
                <a:cubicBezTo>
                  <a:pt x="369120" y="981830"/>
                  <a:pt x="377120" y="989831"/>
                  <a:pt x="377120" y="999699"/>
                </a:cubicBezTo>
                <a:cubicBezTo>
                  <a:pt x="377120" y="1009568"/>
                  <a:pt x="369121" y="1017567"/>
                  <a:pt x="359252" y="1017567"/>
                </a:cubicBezTo>
                <a:cubicBezTo>
                  <a:pt x="349383" y="1017567"/>
                  <a:pt x="341383" y="1009567"/>
                  <a:pt x="341383" y="999699"/>
                </a:cubicBezTo>
                <a:cubicBezTo>
                  <a:pt x="341383" y="989830"/>
                  <a:pt x="349382"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4" y="926343"/>
                  <a:pt x="512544" y="918343"/>
                  <a:pt x="512544" y="908475"/>
                </a:cubicBezTo>
                <a:cubicBezTo>
                  <a:pt x="512544" y="898606"/>
                  <a:pt x="520544" y="890606"/>
                  <a:pt x="530413" y="890606"/>
                </a:cubicBezTo>
                <a:close/>
                <a:moveTo>
                  <a:pt x="444832" y="890606"/>
                </a:moveTo>
                <a:cubicBezTo>
                  <a:pt x="454701" y="890606"/>
                  <a:pt x="462701" y="898607"/>
                  <a:pt x="462701" y="908475"/>
                </a:cubicBezTo>
                <a:cubicBezTo>
                  <a:pt x="462701" y="918344"/>
                  <a:pt x="454702" y="926343"/>
                  <a:pt x="444832" y="926343"/>
                </a:cubicBezTo>
                <a:cubicBezTo>
                  <a:pt x="434964" y="926343"/>
                  <a:pt x="426964" y="918343"/>
                  <a:pt x="426964" y="908475"/>
                </a:cubicBezTo>
                <a:cubicBezTo>
                  <a:pt x="426964" y="898606"/>
                  <a:pt x="434963" y="890606"/>
                  <a:pt x="444832" y="890606"/>
                </a:cubicBezTo>
                <a:close/>
                <a:moveTo>
                  <a:pt x="359252" y="890606"/>
                </a:moveTo>
                <a:cubicBezTo>
                  <a:pt x="369120" y="890606"/>
                  <a:pt x="377120" y="898607"/>
                  <a:pt x="377120" y="908475"/>
                </a:cubicBezTo>
                <a:cubicBezTo>
                  <a:pt x="377120" y="918344"/>
                  <a:pt x="369121" y="926343"/>
                  <a:pt x="359252" y="926343"/>
                </a:cubicBezTo>
                <a:cubicBezTo>
                  <a:pt x="349383" y="926343"/>
                  <a:pt x="341383" y="918343"/>
                  <a:pt x="341383" y="908475"/>
                </a:cubicBezTo>
                <a:cubicBezTo>
                  <a:pt x="341383" y="898606"/>
                  <a:pt x="349382"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4" y="835120"/>
                  <a:pt x="512544" y="827120"/>
                  <a:pt x="512544" y="817252"/>
                </a:cubicBezTo>
                <a:cubicBezTo>
                  <a:pt x="512544" y="807384"/>
                  <a:pt x="520544" y="799383"/>
                  <a:pt x="530413" y="799383"/>
                </a:cubicBezTo>
                <a:close/>
                <a:moveTo>
                  <a:pt x="444832" y="799383"/>
                </a:moveTo>
                <a:cubicBezTo>
                  <a:pt x="454701" y="799383"/>
                  <a:pt x="462701" y="807384"/>
                  <a:pt x="462701" y="817252"/>
                </a:cubicBezTo>
                <a:cubicBezTo>
                  <a:pt x="462701" y="827121"/>
                  <a:pt x="454702" y="835120"/>
                  <a:pt x="444832" y="835120"/>
                </a:cubicBezTo>
                <a:cubicBezTo>
                  <a:pt x="434964" y="835120"/>
                  <a:pt x="426964" y="827120"/>
                  <a:pt x="426964" y="817252"/>
                </a:cubicBezTo>
                <a:cubicBezTo>
                  <a:pt x="426964" y="807384"/>
                  <a:pt x="434963" y="799383"/>
                  <a:pt x="444832" y="799383"/>
                </a:cubicBezTo>
                <a:close/>
                <a:moveTo>
                  <a:pt x="359252" y="799383"/>
                </a:moveTo>
                <a:cubicBezTo>
                  <a:pt x="369120" y="799383"/>
                  <a:pt x="377120" y="807384"/>
                  <a:pt x="377120" y="817252"/>
                </a:cubicBezTo>
                <a:cubicBezTo>
                  <a:pt x="377120" y="827121"/>
                  <a:pt x="369121" y="835120"/>
                  <a:pt x="359252" y="835120"/>
                </a:cubicBezTo>
                <a:cubicBezTo>
                  <a:pt x="349383" y="835120"/>
                  <a:pt x="341383" y="827120"/>
                  <a:pt x="341383" y="817252"/>
                </a:cubicBezTo>
                <a:cubicBezTo>
                  <a:pt x="341383" y="807384"/>
                  <a:pt x="349382"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49" y="799383"/>
                </a:moveTo>
                <a:cubicBezTo>
                  <a:pt x="113318" y="799383"/>
                  <a:pt x="121317" y="807384"/>
                  <a:pt x="121317" y="817252"/>
                </a:cubicBezTo>
                <a:cubicBezTo>
                  <a:pt x="121317" y="827121"/>
                  <a:pt x="113318" y="835120"/>
                  <a:pt x="103449" y="835120"/>
                </a:cubicBezTo>
                <a:cubicBezTo>
                  <a:pt x="93580" y="835120"/>
                  <a:pt x="85580" y="827120"/>
                  <a:pt x="85580" y="817252"/>
                </a:cubicBezTo>
                <a:cubicBezTo>
                  <a:pt x="85580" y="807384"/>
                  <a:pt x="93580" y="799383"/>
                  <a:pt x="103449"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3" y="708159"/>
                </a:moveTo>
                <a:cubicBezTo>
                  <a:pt x="540282" y="708159"/>
                  <a:pt x="548282" y="716159"/>
                  <a:pt x="548282" y="726027"/>
                </a:cubicBezTo>
                <a:cubicBezTo>
                  <a:pt x="548282" y="735896"/>
                  <a:pt x="540282" y="743896"/>
                  <a:pt x="530413" y="743896"/>
                </a:cubicBezTo>
                <a:cubicBezTo>
                  <a:pt x="520544" y="743896"/>
                  <a:pt x="512544" y="735896"/>
                  <a:pt x="512544" y="726027"/>
                </a:cubicBezTo>
                <a:cubicBezTo>
                  <a:pt x="512544" y="716159"/>
                  <a:pt x="520544" y="708159"/>
                  <a:pt x="530413" y="708159"/>
                </a:cubicBezTo>
                <a:close/>
                <a:moveTo>
                  <a:pt x="444832" y="708159"/>
                </a:moveTo>
                <a:cubicBezTo>
                  <a:pt x="454701" y="708159"/>
                  <a:pt x="462701" y="716159"/>
                  <a:pt x="462701" y="726027"/>
                </a:cubicBezTo>
                <a:cubicBezTo>
                  <a:pt x="462701" y="735896"/>
                  <a:pt x="454702" y="743896"/>
                  <a:pt x="444832" y="743896"/>
                </a:cubicBezTo>
                <a:cubicBezTo>
                  <a:pt x="434964" y="743896"/>
                  <a:pt x="426964" y="735896"/>
                  <a:pt x="426964" y="726027"/>
                </a:cubicBezTo>
                <a:cubicBezTo>
                  <a:pt x="426964" y="716159"/>
                  <a:pt x="434963" y="708159"/>
                  <a:pt x="444832" y="708159"/>
                </a:cubicBezTo>
                <a:close/>
                <a:moveTo>
                  <a:pt x="359252" y="708159"/>
                </a:moveTo>
                <a:cubicBezTo>
                  <a:pt x="369120" y="708159"/>
                  <a:pt x="377120" y="716159"/>
                  <a:pt x="377120" y="726027"/>
                </a:cubicBezTo>
                <a:cubicBezTo>
                  <a:pt x="377120" y="735896"/>
                  <a:pt x="369121" y="743896"/>
                  <a:pt x="359252" y="743896"/>
                </a:cubicBezTo>
                <a:cubicBezTo>
                  <a:pt x="349383" y="743896"/>
                  <a:pt x="341383" y="735896"/>
                  <a:pt x="341383" y="726027"/>
                </a:cubicBezTo>
                <a:cubicBezTo>
                  <a:pt x="341383" y="716159"/>
                  <a:pt x="349382" y="708159"/>
                  <a:pt x="359252"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49" y="708159"/>
                </a:moveTo>
                <a:cubicBezTo>
                  <a:pt x="113318" y="708159"/>
                  <a:pt x="121317" y="716159"/>
                  <a:pt x="121317" y="726027"/>
                </a:cubicBezTo>
                <a:cubicBezTo>
                  <a:pt x="121317" y="735896"/>
                  <a:pt x="113318" y="743896"/>
                  <a:pt x="103449" y="743896"/>
                </a:cubicBezTo>
                <a:cubicBezTo>
                  <a:pt x="93580" y="743896"/>
                  <a:pt x="85580" y="735896"/>
                  <a:pt x="85580" y="726027"/>
                </a:cubicBezTo>
                <a:cubicBezTo>
                  <a:pt x="85580" y="716159"/>
                  <a:pt x="93580" y="708159"/>
                  <a:pt x="103449"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3" y="616936"/>
                </a:moveTo>
                <a:cubicBezTo>
                  <a:pt x="540282" y="616936"/>
                  <a:pt x="548282" y="624937"/>
                  <a:pt x="548282" y="634804"/>
                </a:cubicBezTo>
                <a:cubicBezTo>
                  <a:pt x="548282" y="644673"/>
                  <a:pt x="540282" y="652673"/>
                  <a:pt x="530413" y="652673"/>
                </a:cubicBezTo>
                <a:cubicBezTo>
                  <a:pt x="520544" y="652673"/>
                  <a:pt x="512544" y="644673"/>
                  <a:pt x="512544" y="634804"/>
                </a:cubicBezTo>
                <a:cubicBezTo>
                  <a:pt x="512544" y="624937"/>
                  <a:pt x="520544" y="616936"/>
                  <a:pt x="530413" y="616936"/>
                </a:cubicBezTo>
                <a:close/>
                <a:moveTo>
                  <a:pt x="444832" y="616936"/>
                </a:moveTo>
                <a:cubicBezTo>
                  <a:pt x="454701" y="616936"/>
                  <a:pt x="462701" y="624937"/>
                  <a:pt x="462701" y="634804"/>
                </a:cubicBezTo>
                <a:cubicBezTo>
                  <a:pt x="462701" y="644673"/>
                  <a:pt x="454702" y="652673"/>
                  <a:pt x="444832" y="652673"/>
                </a:cubicBezTo>
                <a:cubicBezTo>
                  <a:pt x="434964" y="652673"/>
                  <a:pt x="426964" y="644673"/>
                  <a:pt x="426964" y="634804"/>
                </a:cubicBezTo>
                <a:cubicBezTo>
                  <a:pt x="426964" y="624937"/>
                  <a:pt x="434963" y="616936"/>
                  <a:pt x="444832" y="616936"/>
                </a:cubicBezTo>
                <a:close/>
                <a:moveTo>
                  <a:pt x="359252" y="616936"/>
                </a:moveTo>
                <a:cubicBezTo>
                  <a:pt x="369120" y="616936"/>
                  <a:pt x="377120" y="624937"/>
                  <a:pt x="377120" y="634804"/>
                </a:cubicBezTo>
                <a:cubicBezTo>
                  <a:pt x="377120" y="644673"/>
                  <a:pt x="369121" y="652673"/>
                  <a:pt x="359252" y="652673"/>
                </a:cubicBezTo>
                <a:cubicBezTo>
                  <a:pt x="349383" y="652673"/>
                  <a:pt x="341383" y="644673"/>
                  <a:pt x="341383" y="634804"/>
                </a:cubicBezTo>
                <a:cubicBezTo>
                  <a:pt x="341383" y="624937"/>
                  <a:pt x="349382" y="616936"/>
                  <a:pt x="359252"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49" y="616936"/>
                </a:moveTo>
                <a:cubicBezTo>
                  <a:pt x="113318" y="616936"/>
                  <a:pt x="121317" y="624937"/>
                  <a:pt x="121317" y="634804"/>
                </a:cubicBezTo>
                <a:cubicBezTo>
                  <a:pt x="121317" y="644673"/>
                  <a:pt x="113318" y="652673"/>
                  <a:pt x="103449" y="652673"/>
                </a:cubicBezTo>
                <a:cubicBezTo>
                  <a:pt x="93580" y="652673"/>
                  <a:pt x="85580" y="644673"/>
                  <a:pt x="85580" y="634804"/>
                </a:cubicBezTo>
                <a:cubicBezTo>
                  <a:pt x="85580" y="624937"/>
                  <a:pt x="93580" y="616936"/>
                  <a:pt x="103449" y="616936"/>
                </a:cubicBezTo>
                <a:close/>
                <a:moveTo>
                  <a:pt x="17869" y="616936"/>
                </a:moveTo>
                <a:cubicBezTo>
                  <a:pt x="27738" y="616936"/>
                  <a:pt x="35737" y="624937"/>
                  <a:pt x="35737" y="634804"/>
                </a:cubicBezTo>
                <a:cubicBezTo>
                  <a:pt x="35737" y="644673"/>
                  <a:pt x="27738"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3" y="525711"/>
                </a:moveTo>
                <a:cubicBezTo>
                  <a:pt x="540282" y="525711"/>
                  <a:pt x="548282" y="533712"/>
                  <a:pt x="548282" y="543580"/>
                </a:cubicBezTo>
                <a:cubicBezTo>
                  <a:pt x="548282" y="553448"/>
                  <a:pt x="540282" y="561448"/>
                  <a:pt x="530413" y="561448"/>
                </a:cubicBezTo>
                <a:cubicBezTo>
                  <a:pt x="520544" y="561448"/>
                  <a:pt x="512544" y="553448"/>
                  <a:pt x="512544" y="543580"/>
                </a:cubicBezTo>
                <a:cubicBezTo>
                  <a:pt x="512544" y="533712"/>
                  <a:pt x="520544" y="525711"/>
                  <a:pt x="530413" y="525711"/>
                </a:cubicBezTo>
                <a:close/>
                <a:moveTo>
                  <a:pt x="444832" y="525711"/>
                </a:moveTo>
                <a:cubicBezTo>
                  <a:pt x="454701" y="525711"/>
                  <a:pt x="462701" y="533712"/>
                  <a:pt x="462701" y="543580"/>
                </a:cubicBezTo>
                <a:cubicBezTo>
                  <a:pt x="462701" y="553448"/>
                  <a:pt x="454702" y="561448"/>
                  <a:pt x="444832" y="561448"/>
                </a:cubicBezTo>
                <a:cubicBezTo>
                  <a:pt x="434964" y="561448"/>
                  <a:pt x="426964" y="553448"/>
                  <a:pt x="426964" y="543580"/>
                </a:cubicBezTo>
                <a:cubicBezTo>
                  <a:pt x="426964" y="533712"/>
                  <a:pt x="434963" y="525711"/>
                  <a:pt x="444832" y="525711"/>
                </a:cubicBezTo>
                <a:close/>
                <a:moveTo>
                  <a:pt x="359252" y="525711"/>
                </a:moveTo>
                <a:cubicBezTo>
                  <a:pt x="369120" y="525711"/>
                  <a:pt x="377120" y="533712"/>
                  <a:pt x="377120" y="543580"/>
                </a:cubicBezTo>
                <a:cubicBezTo>
                  <a:pt x="377120" y="553448"/>
                  <a:pt x="369121" y="561448"/>
                  <a:pt x="359252" y="561448"/>
                </a:cubicBezTo>
                <a:cubicBezTo>
                  <a:pt x="349383" y="561448"/>
                  <a:pt x="341383" y="553448"/>
                  <a:pt x="341383" y="543580"/>
                </a:cubicBezTo>
                <a:cubicBezTo>
                  <a:pt x="341383" y="533712"/>
                  <a:pt x="349382" y="525711"/>
                  <a:pt x="359252"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49" y="525711"/>
                </a:moveTo>
                <a:cubicBezTo>
                  <a:pt x="113318" y="525711"/>
                  <a:pt x="121317" y="533712"/>
                  <a:pt x="121317" y="543580"/>
                </a:cubicBezTo>
                <a:cubicBezTo>
                  <a:pt x="121317" y="553448"/>
                  <a:pt x="113318" y="561448"/>
                  <a:pt x="103449" y="561448"/>
                </a:cubicBezTo>
                <a:cubicBezTo>
                  <a:pt x="93580" y="561448"/>
                  <a:pt x="85580" y="553448"/>
                  <a:pt x="85580" y="543580"/>
                </a:cubicBezTo>
                <a:cubicBezTo>
                  <a:pt x="85580" y="533712"/>
                  <a:pt x="93580" y="525711"/>
                  <a:pt x="103449" y="525711"/>
                </a:cubicBezTo>
                <a:close/>
                <a:moveTo>
                  <a:pt x="17869" y="525711"/>
                </a:moveTo>
                <a:cubicBezTo>
                  <a:pt x="27738" y="525711"/>
                  <a:pt x="35737" y="533712"/>
                  <a:pt x="35737" y="543580"/>
                </a:cubicBezTo>
                <a:cubicBezTo>
                  <a:pt x="35737" y="553448"/>
                  <a:pt x="27738"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3" y="434488"/>
                </a:moveTo>
                <a:cubicBezTo>
                  <a:pt x="540282" y="434488"/>
                  <a:pt x="548282" y="442489"/>
                  <a:pt x="548282" y="452357"/>
                </a:cubicBezTo>
                <a:cubicBezTo>
                  <a:pt x="548282" y="462225"/>
                  <a:pt x="540282" y="470225"/>
                  <a:pt x="530413" y="470225"/>
                </a:cubicBezTo>
                <a:cubicBezTo>
                  <a:pt x="520544" y="470225"/>
                  <a:pt x="512544" y="462225"/>
                  <a:pt x="512544" y="452357"/>
                </a:cubicBezTo>
                <a:cubicBezTo>
                  <a:pt x="512544" y="442489"/>
                  <a:pt x="520544" y="434488"/>
                  <a:pt x="530413" y="434488"/>
                </a:cubicBezTo>
                <a:close/>
                <a:moveTo>
                  <a:pt x="444832" y="434488"/>
                </a:moveTo>
                <a:cubicBezTo>
                  <a:pt x="454701" y="434488"/>
                  <a:pt x="462701" y="442489"/>
                  <a:pt x="462701" y="452357"/>
                </a:cubicBezTo>
                <a:cubicBezTo>
                  <a:pt x="462701" y="462225"/>
                  <a:pt x="454702" y="470225"/>
                  <a:pt x="444832" y="470225"/>
                </a:cubicBezTo>
                <a:cubicBezTo>
                  <a:pt x="434964" y="470225"/>
                  <a:pt x="426964" y="462225"/>
                  <a:pt x="426964" y="452357"/>
                </a:cubicBezTo>
                <a:cubicBezTo>
                  <a:pt x="426964" y="442489"/>
                  <a:pt x="434963" y="434488"/>
                  <a:pt x="444832" y="434488"/>
                </a:cubicBezTo>
                <a:close/>
                <a:moveTo>
                  <a:pt x="359252" y="434488"/>
                </a:moveTo>
                <a:cubicBezTo>
                  <a:pt x="369120" y="434488"/>
                  <a:pt x="377120" y="442489"/>
                  <a:pt x="377120" y="452357"/>
                </a:cubicBezTo>
                <a:cubicBezTo>
                  <a:pt x="377120" y="462225"/>
                  <a:pt x="369121" y="470225"/>
                  <a:pt x="359252" y="470225"/>
                </a:cubicBezTo>
                <a:cubicBezTo>
                  <a:pt x="349383" y="470225"/>
                  <a:pt x="341383" y="462225"/>
                  <a:pt x="341383" y="452357"/>
                </a:cubicBezTo>
                <a:cubicBezTo>
                  <a:pt x="341383" y="442489"/>
                  <a:pt x="349382" y="434488"/>
                  <a:pt x="359252" y="434488"/>
                </a:cubicBezTo>
                <a:close/>
                <a:moveTo>
                  <a:pt x="273671" y="434488"/>
                </a:moveTo>
                <a:cubicBezTo>
                  <a:pt x="283540" y="434488"/>
                  <a:pt x="291540" y="442489"/>
                  <a:pt x="291540" y="452357"/>
                </a:cubicBezTo>
                <a:cubicBezTo>
                  <a:pt x="291540" y="462225"/>
                  <a:pt x="283540" y="470225"/>
                  <a:pt x="273671" y="470225"/>
                </a:cubicBezTo>
                <a:cubicBezTo>
                  <a:pt x="263802" y="470225"/>
                  <a:pt x="255802" y="462225"/>
                  <a:pt x="255802" y="452357"/>
                </a:cubicBezTo>
                <a:cubicBezTo>
                  <a:pt x="255802" y="442489"/>
                  <a:pt x="263802" y="434488"/>
                  <a:pt x="273671" y="434488"/>
                </a:cubicBezTo>
                <a:close/>
                <a:moveTo>
                  <a:pt x="189030" y="434488"/>
                </a:moveTo>
                <a:cubicBezTo>
                  <a:pt x="198899" y="434488"/>
                  <a:pt x="206899" y="442489"/>
                  <a:pt x="206899" y="452357"/>
                </a:cubicBezTo>
                <a:cubicBezTo>
                  <a:pt x="206899" y="462225"/>
                  <a:pt x="198899" y="470225"/>
                  <a:pt x="189030" y="470225"/>
                </a:cubicBezTo>
                <a:cubicBezTo>
                  <a:pt x="179161" y="470225"/>
                  <a:pt x="171161" y="462225"/>
                  <a:pt x="171161" y="452357"/>
                </a:cubicBezTo>
                <a:cubicBezTo>
                  <a:pt x="171161" y="442489"/>
                  <a:pt x="179161" y="434488"/>
                  <a:pt x="189030" y="434488"/>
                </a:cubicBezTo>
                <a:close/>
                <a:moveTo>
                  <a:pt x="103449" y="434488"/>
                </a:moveTo>
                <a:cubicBezTo>
                  <a:pt x="113318" y="434488"/>
                  <a:pt x="121317" y="442489"/>
                  <a:pt x="121317" y="452357"/>
                </a:cubicBezTo>
                <a:cubicBezTo>
                  <a:pt x="121317" y="462225"/>
                  <a:pt x="113318" y="470225"/>
                  <a:pt x="103449" y="470225"/>
                </a:cubicBezTo>
                <a:cubicBezTo>
                  <a:pt x="93580" y="470225"/>
                  <a:pt x="85580" y="462225"/>
                  <a:pt x="85580" y="452357"/>
                </a:cubicBezTo>
                <a:cubicBezTo>
                  <a:pt x="85580" y="442489"/>
                  <a:pt x="93580" y="434488"/>
                  <a:pt x="103449" y="434488"/>
                </a:cubicBezTo>
                <a:close/>
                <a:moveTo>
                  <a:pt x="17869" y="434488"/>
                </a:moveTo>
                <a:cubicBezTo>
                  <a:pt x="27738" y="434488"/>
                  <a:pt x="35737" y="442489"/>
                  <a:pt x="35737" y="452357"/>
                </a:cubicBezTo>
                <a:cubicBezTo>
                  <a:pt x="35737" y="462225"/>
                  <a:pt x="27738" y="470225"/>
                  <a:pt x="17869" y="470225"/>
                </a:cubicBezTo>
                <a:cubicBezTo>
                  <a:pt x="8000" y="470225"/>
                  <a:pt x="0" y="462225"/>
                  <a:pt x="0" y="452357"/>
                </a:cubicBezTo>
                <a:cubicBezTo>
                  <a:pt x="0" y="442489"/>
                  <a:pt x="8000" y="434488"/>
                  <a:pt x="17869" y="434488"/>
                </a:cubicBezTo>
                <a:close/>
                <a:moveTo>
                  <a:pt x="1035436" y="344205"/>
                </a:moveTo>
                <a:cubicBezTo>
                  <a:pt x="1040137" y="355491"/>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1"/>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3" y="343264"/>
                </a:moveTo>
                <a:cubicBezTo>
                  <a:pt x="540282" y="343264"/>
                  <a:pt x="548282" y="351265"/>
                  <a:pt x="548282" y="361132"/>
                </a:cubicBezTo>
                <a:cubicBezTo>
                  <a:pt x="548282" y="371001"/>
                  <a:pt x="540282" y="379001"/>
                  <a:pt x="530413" y="379001"/>
                </a:cubicBezTo>
                <a:cubicBezTo>
                  <a:pt x="520544" y="379001"/>
                  <a:pt x="512544" y="371001"/>
                  <a:pt x="512544" y="361132"/>
                </a:cubicBezTo>
                <a:cubicBezTo>
                  <a:pt x="512544" y="351265"/>
                  <a:pt x="520544" y="343264"/>
                  <a:pt x="530413" y="343264"/>
                </a:cubicBezTo>
                <a:close/>
                <a:moveTo>
                  <a:pt x="444832" y="343264"/>
                </a:moveTo>
                <a:cubicBezTo>
                  <a:pt x="454701" y="343264"/>
                  <a:pt x="462701" y="351265"/>
                  <a:pt x="462701" y="361132"/>
                </a:cubicBezTo>
                <a:cubicBezTo>
                  <a:pt x="462701" y="371001"/>
                  <a:pt x="454702" y="379001"/>
                  <a:pt x="444832" y="379001"/>
                </a:cubicBezTo>
                <a:cubicBezTo>
                  <a:pt x="434964" y="379001"/>
                  <a:pt x="426964" y="371001"/>
                  <a:pt x="426964" y="361132"/>
                </a:cubicBezTo>
                <a:cubicBezTo>
                  <a:pt x="426964" y="351265"/>
                  <a:pt x="434963" y="343264"/>
                  <a:pt x="444832" y="343264"/>
                </a:cubicBezTo>
                <a:close/>
                <a:moveTo>
                  <a:pt x="359252" y="343264"/>
                </a:moveTo>
                <a:cubicBezTo>
                  <a:pt x="369120" y="343264"/>
                  <a:pt x="377120" y="351265"/>
                  <a:pt x="377120" y="361132"/>
                </a:cubicBezTo>
                <a:cubicBezTo>
                  <a:pt x="377120" y="371001"/>
                  <a:pt x="369121" y="379001"/>
                  <a:pt x="359252" y="379001"/>
                </a:cubicBezTo>
                <a:cubicBezTo>
                  <a:pt x="349383" y="379001"/>
                  <a:pt x="341383" y="371001"/>
                  <a:pt x="341383" y="361132"/>
                </a:cubicBezTo>
                <a:cubicBezTo>
                  <a:pt x="341383" y="351265"/>
                  <a:pt x="349382" y="343264"/>
                  <a:pt x="359252" y="343264"/>
                </a:cubicBezTo>
                <a:close/>
                <a:moveTo>
                  <a:pt x="273671" y="343264"/>
                </a:moveTo>
                <a:cubicBezTo>
                  <a:pt x="283540" y="343264"/>
                  <a:pt x="291540" y="351265"/>
                  <a:pt x="291540" y="361132"/>
                </a:cubicBezTo>
                <a:cubicBezTo>
                  <a:pt x="291540" y="371001"/>
                  <a:pt x="283540" y="379001"/>
                  <a:pt x="273671" y="379001"/>
                </a:cubicBezTo>
                <a:cubicBezTo>
                  <a:pt x="263802" y="379001"/>
                  <a:pt x="255802" y="371001"/>
                  <a:pt x="255802" y="361132"/>
                </a:cubicBezTo>
                <a:cubicBezTo>
                  <a:pt x="255802" y="351265"/>
                  <a:pt x="263802" y="343264"/>
                  <a:pt x="273671" y="343264"/>
                </a:cubicBezTo>
                <a:close/>
                <a:moveTo>
                  <a:pt x="189030" y="343264"/>
                </a:moveTo>
                <a:cubicBezTo>
                  <a:pt x="198899" y="343264"/>
                  <a:pt x="206899" y="351265"/>
                  <a:pt x="206899" y="361132"/>
                </a:cubicBezTo>
                <a:cubicBezTo>
                  <a:pt x="206899" y="371001"/>
                  <a:pt x="198899" y="379001"/>
                  <a:pt x="189030" y="379001"/>
                </a:cubicBezTo>
                <a:cubicBezTo>
                  <a:pt x="179161" y="379001"/>
                  <a:pt x="171161" y="371001"/>
                  <a:pt x="171161" y="361132"/>
                </a:cubicBezTo>
                <a:cubicBezTo>
                  <a:pt x="171161" y="351265"/>
                  <a:pt x="179161" y="343264"/>
                  <a:pt x="189030" y="343264"/>
                </a:cubicBezTo>
                <a:close/>
                <a:moveTo>
                  <a:pt x="103449" y="343264"/>
                </a:moveTo>
                <a:cubicBezTo>
                  <a:pt x="113318" y="343264"/>
                  <a:pt x="121317" y="351265"/>
                  <a:pt x="121317" y="361132"/>
                </a:cubicBezTo>
                <a:cubicBezTo>
                  <a:pt x="121317" y="371001"/>
                  <a:pt x="113318" y="379001"/>
                  <a:pt x="103449" y="379001"/>
                </a:cubicBezTo>
                <a:cubicBezTo>
                  <a:pt x="93580" y="379001"/>
                  <a:pt x="85580" y="371001"/>
                  <a:pt x="85580" y="361132"/>
                </a:cubicBezTo>
                <a:cubicBezTo>
                  <a:pt x="85580" y="351265"/>
                  <a:pt x="93580" y="343264"/>
                  <a:pt x="103449"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4" y="287778"/>
                  <a:pt x="615994" y="287778"/>
                </a:cubicBezTo>
                <a:cubicBezTo>
                  <a:pt x="606126" y="287778"/>
                  <a:pt x="598126" y="279778"/>
                  <a:pt x="598126" y="269910"/>
                </a:cubicBezTo>
                <a:cubicBezTo>
                  <a:pt x="598126" y="260042"/>
                  <a:pt x="606125" y="252041"/>
                  <a:pt x="615994" y="252041"/>
                </a:cubicBezTo>
                <a:close/>
                <a:moveTo>
                  <a:pt x="530413" y="252041"/>
                </a:moveTo>
                <a:cubicBezTo>
                  <a:pt x="540282" y="252041"/>
                  <a:pt x="548282" y="260042"/>
                  <a:pt x="548282" y="269910"/>
                </a:cubicBezTo>
                <a:cubicBezTo>
                  <a:pt x="548282" y="279778"/>
                  <a:pt x="540282" y="287778"/>
                  <a:pt x="530413" y="287778"/>
                </a:cubicBezTo>
                <a:cubicBezTo>
                  <a:pt x="520544" y="287778"/>
                  <a:pt x="512544" y="279778"/>
                  <a:pt x="512544" y="269910"/>
                </a:cubicBezTo>
                <a:cubicBezTo>
                  <a:pt x="512544" y="260042"/>
                  <a:pt x="520544" y="252041"/>
                  <a:pt x="530413" y="252041"/>
                </a:cubicBezTo>
                <a:close/>
                <a:moveTo>
                  <a:pt x="444832" y="252041"/>
                </a:moveTo>
                <a:cubicBezTo>
                  <a:pt x="454701" y="252041"/>
                  <a:pt x="462701" y="260042"/>
                  <a:pt x="462701" y="269910"/>
                </a:cubicBezTo>
                <a:cubicBezTo>
                  <a:pt x="462701" y="279778"/>
                  <a:pt x="454702" y="287778"/>
                  <a:pt x="444832" y="287778"/>
                </a:cubicBezTo>
                <a:cubicBezTo>
                  <a:pt x="434964" y="287778"/>
                  <a:pt x="426964" y="279778"/>
                  <a:pt x="426964" y="269910"/>
                </a:cubicBezTo>
                <a:cubicBezTo>
                  <a:pt x="426964" y="260042"/>
                  <a:pt x="434963" y="252041"/>
                  <a:pt x="444832" y="252041"/>
                </a:cubicBezTo>
                <a:close/>
                <a:moveTo>
                  <a:pt x="359252" y="252041"/>
                </a:moveTo>
                <a:cubicBezTo>
                  <a:pt x="369120" y="252041"/>
                  <a:pt x="377120" y="260042"/>
                  <a:pt x="377120" y="269910"/>
                </a:cubicBezTo>
                <a:cubicBezTo>
                  <a:pt x="377120" y="279778"/>
                  <a:pt x="369121" y="287778"/>
                  <a:pt x="359252" y="287778"/>
                </a:cubicBezTo>
                <a:cubicBezTo>
                  <a:pt x="349383" y="287778"/>
                  <a:pt x="341383" y="279778"/>
                  <a:pt x="341383" y="269910"/>
                </a:cubicBezTo>
                <a:cubicBezTo>
                  <a:pt x="341383" y="260042"/>
                  <a:pt x="349382" y="252041"/>
                  <a:pt x="359252" y="252041"/>
                </a:cubicBezTo>
                <a:close/>
                <a:moveTo>
                  <a:pt x="273671" y="252041"/>
                </a:moveTo>
                <a:cubicBezTo>
                  <a:pt x="283540" y="252041"/>
                  <a:pt x="291540" y="260042"/>
                  <a:pt x="291540" y="269910"/>
                </a:cubicBezTo>
                <a:cubicBezTo>
                  <a:pt x="291540" y="279778"/>
                  <a:pt x="283540" y="287778"/>
                  <a:pt x="273671" y="287778"/>
                </a:cubicBezTo>
                <a:cubicBezTo>
                  <a:pt x="263802" y="287778"/>
                  <a:pt x="255802" y="279778"/>
                  <a:pt x="255802" y="269910"/>
                </a:cubicBezTo>
                <a:cubicBezTo>
                  <a:pt x="255802" y="260042"/>
                  <a:pt x="263802" y="252041"/>
                  <a:pt x="273671" y="252041"/>
                </a:cubicBezTo>
                <a:close/>
                <a:moveTo>
                  <a:pt x="189030" y="252041"/>
                </a:moveTo>
                <a:cubicBezTo>
                  <a:pt x="198899" y="252041"/>
                  <a:pt x="206899" y="260042"/>
                  <a:pt x="206899" y="269910"/>
                </a:cubicBezTo>
                <a:cubicBezTo>
                  <a:pt x="206899" y="279778"/>
                  <a:pt x="198899" y="287778"/>
                  <a:pt x="189030" y="287778"/>
                </a:cubicBezTo>
                <a:cubicBezTo>
                  <a:pt x="179161" y="287778"/>
                  <a:pt x="171161" y="279778"/>
                  <a:pt x="171161" y="269910"/>
                </a:cubicBezTo>
                <a:cubicBezTo>
                  <a:pt x="171161" y="260042"/>
                  <a:pt x="179161" y="252041"/>
                  <a:pt x="189030" y="252041"/>
                </a:cubicBezTo>
                <a:close/>
                <a:moveTo>
                  <a:pt x="103449" y="252041"/>
                </a:moveTo>
                <a:cubicBezTo>
                  <a:pt x="113318" y="252041"/>
                  <a:pt x="121317" y="260042"/>
                  <a:pt x="121317" y="269910"/>
                </a:cubicBezTo>
                <a:cubicBezTo>
                  <a:pt x="121317" y="279778"/>
                  <a:pt x="113318" y="287778"/>
                  <a:pt x="103449" y="287778"/>
                </a:cubicBezTo>
                <a:cubicBezTo>
                  <a:pt x="93580" y="287778"/>
                  <a:pt x="85580" y="279778"/>
                  <a:pt x="85580" y="269910"/>
                </a:cubicBezTo>
                <a:cubicBezTo>
                  <a:pt x="85580" y="260042"/>
                  <a:pt x="93580" y="252041"/>
                  <a:pt x="103449"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4" y="196554"/>
                  <a:pt x="615994" y="196554"/>
                </a:cubicBezTo>
                <a:cubicBezTo>
                  <a:pt x="606126" y="196554"/>
                  <a:pt x="598126" y="188554"/>
                  <a:pt x="598126" y="178685"/>
                </a:cubicBezTo>
                <a:cubicBezTo>
                  <a:pt x="598126" y="168818"/>
                  <a:pt x="606125" y="160817"/>
                  <a:pt x="615994" y="160817"/>
                </a:cubicBezTo>
                <a:close/>
                <a:moveTo>
                  <a:pt x="530413" y="160817"/>
                </a:moveTo>
                <a:cubicBezTo>
                  <a:pt x="540282" y="160817"/>
                  <a:pt x="548282" y="168818"/>
                  <a:pt x="548282" y="178685"/>
                </a:cubicBezTo>
                <a:cubicBezTo>
                  <a:pt x="548282" y="188554"/>
                  <a:pt x="540282" y="196554"/>
                  <a:pt x="530413" y="196554"/>
                </a:cubicBezTo>
                <a:cubicBezTo>
                  <a:pt x="520544" y="196554"/>
                  <a:pt x="512544" y="188554"/>
                  <a:pt x="512544" y="178685"/>
                </a:cubicBezTo>
                <a:cubicBezTo>
                  <a:pt x="512544" y="168818"/>
                  <a:pt x="520544" y="160817"/>
                  <a:pt x="530413" y="160817"/>
                </a:cubicBezTo>
                <a:close/>
                <a:moveTo>
                  <a:pt x="444832" y="160817"/>
                </a:moveTo>
                <a:cubicBezTo>
                  <a:pt x="454701" y="160817"/>
                  <a:pt x="462701" y="168818"/>
                  <a:pt x="462701" y="178685"/>
                </a:cubicBezTo>
                <a:cubicBezTo>
                  <a:pt x="462701" y="188554"/>
                  <a:pt x="454702" y="196554"/>
                  <a:pt x="444832" y="196554"/>
                </a:cubicBezTo>
                <a:cubicBezTo>
                  <a:pt x="434964" y="196554"/>
                  <a:pt x="426964" y="188554"/>
                  <a:pt x="426964" y="178685"/>
                </a:cubicBezTo>
                <a:cubicBezTo>
                  <a:pt x="426964" y="168818"/>
                  <a:pt x="434963" y="160817"/>
                  <a:pt x="444832" y="160817"/>
                </a:cubicBezTo>
                <a:close/>
                <a:moveTo>
                  <a:pt x="359252" y="160817"/>
                </a:moveTo>
                <a:cubicBezTo>
                  <a:pt x="369120" y="160817"/>
                  <a:pt x="377120" y="168818"/>
                  <a:pt x="377120" y="178685"/>
                </a:cubicBezTo>
                <a:cubicBezTo>
                  <a:pt x="377120" y="188554"/>
                  <a:pt x="369121" y="196554"/>
                  <a:pt x="359252" y="196554"/>
                </a:cubicBezTo>
                <a:cubicBezTo>
                  <a:pt x="349383" y="196554"/>
                  <a:pt x="341383" y="188554"/>
                  <a:pt x="341383" y="178685"/>
                </a:cubicBezTo>
                <a:cubicBezTo>
                  <a:pt x="341383" y="168818"/>
                  <a:pt x="349382" y="160817"/>
                  <a:pt x="359252" y="160817"/>
                </a:cubicBezTo>
                <a:close/>
                <a:moveTo>
                  <a:pt x="273671" y="160817"/>
                </a:moveTo>
                <a:cubicBezTo>
                  <a:pt x="283540" y="160817"/>
                  <a:pt x="291540" y="168818"/>
                  <a:pt x="291540" y="178685"/>
                </a:cubicBezTo>
                <a:cubicBezTo>
                  <a:pt x="291540" y="188554"/>
                  <a:pt x="283540" y="196554"/>
                  <a:pt x="273671" y="196554"/>
                </a:cubicBezTo>
                <a:cubicBezTo>
                  <a:pt x="263802" y="196554"/>
                  <a:pt x="255802" y="188554"/>
                  <a:pt x="255802" y="178685"/>
                </a:cubicBezTo>
                <a:cubicBezTo>
                  <a:pt x="255802" y="168818"/>
                  <a:pt x="263802" y="160817"/>
                  <a:pt x="273671" y="160817"/>
                </a:cubicBezTo>
                <a:close/>
                <a:moveTo>
                  <a:pt x="189030" y="160817"/>
                </a:moveTo>
                <a:cubicBezTo>
                  <a:pt x="198899" y="160817"/>
                  <a:pt x="206899" y="168818"/>
                  <a:pt x="206899" y="178685"/>
                </a:cubicBezTo>
                <a:cubicBezTo>
                  <a:pt x="206899" y="188554"/>
                  <a:pt x="198899" y="196554"/>
                  <a:pt x="189030" y="196554"/>
                </a:cubicBezTo>
                <a:cubicBezTo>
                  <a:pt x="179161" y="196554"/>
                  <a:pt x="171161" y="188554"/>
                  <a:pt x="171161" y="178685"/>
                </a:cubicBezTo>
                <a:cubicBezTo>
                  <a:pt x="171161" y="168818"/>
                  <a:pt x="179161"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4" y="105330"/>
                  <a:pt x="615994" y="105330"/>
                </a:cubicBezTo>
                <a:cubicBezTo>
                  <a:pt x="606126" y="105330"/>
                  <a:pt x="598126" y="97330"/>
                  <a:pt x="598126" y="87462"/>
                </a:cubicBezTo>
                <a:cubicBezTo>
                  <a:pt x="598126" y="77594"/>
                  <a:pt x="606125" y="69593"/>
                  <a:pt x="615994" y="69593"/>
                </a:cubicBezTo>
                <a:close/>
                <a:moveTo>
                  <a:pt x="530413" y="69593"/>
                </a:moveTo>
                <a:cubicBezTo>
                  <a:pt x="540282" y="69593"/>
                  <a:pt x="548282" y="77594"/>
                  <a:pt x="548282" y="87462"/>
                </a:cubicBezTo>
                <a:cubicBezTo>
                  <a:pt x="548282" y="97330"/>
                  <a:pt x="540282" y="105330"/>
                  <a:pt x="530413" y="105330"/>
                </a:cubicBezTo>
                <a:cubicBezTo>
                  <a:pt x="520544" y="105330"/>
                  <a:pt x="512544" y="97330"/>
                  <a:pt x="512544" y="87462"/>
                </a:cubicBezTo>
                <a:cubicBezTo>
                  <a:pt x="512544" y="77594"/>
                  <a:pt x="520544" y="69593"/>
                  <a:pt x="530413" y="69593"/>
                </a:cubicBezTo>
                <a:close/>
                <a:moveTo>
                  <a:pt x="444832" y="69593"/>
                </a:moveTo>
                <a:cubicBezTo>
                  <a:pt x="454701" y="69593"/>
                  <a:pt x="462701" y="77594"/>
                  <a:pt x="462701" y="87462"/>
                </a:cubicBezTo>
                <a:cubicBezTo>
                  <a:pt x="462701" y="97330"/>
                  <a:pt x="454702" y="105330"/>
                  <a:pt x="444832" y="105330"/>
                </a:cubicBezTo>
                <a:cubicBezTo>
                  <a:pt x="434964" y="105330"/>
                  <a:pt x="426964" y="97330"/>
                  <a:pt x="426964" y="87462"/>
                </a:cubicBezTo>
                <a:cubicBezTo>
                  <a:pt x="426964" y="77594"/>
                  <a:pt x="434963" y="69593"/>
                  <a:pt x="444832" y="69593"/>
                </a:cubicBezTo>
                <a:close/>
                <a:moveTo>
                  <a:pt x="359252" y="69593"/>
                </a:moveTo>
                <a:cubicBezTo>
                  <a:pt x="369120" y="69593"/>
                  <a:pt x="377120" y="77594"/>
                  <a:pt x="377120" y="87462"/>
                </a:cubicBezTo>
                <a:cubicBezTo>
                  <a:pt x="377120" y="97330"/>
                  <a:pt x="369121" y="105330"/>
                  <a:pt x="359252" y="105330"/>
                </a:cubicBezTo>
                <a:cubicBezTo>
                  <a:pt x="349383" y="105330"/>
                  <a:pt x="341383" y="97330"/>
                  <a:pt x="341383" y="87462"/>
                </a:cubicBezTo>
                <a:cubicBezTo>
                  <a:pt x="341383" y="77594"/>
                  <a:pt x="349382" y="69593"/>
                  <a:pt x="359252" y="69593"/>
                </a:cubicBezTo>
                <a:close/>
                <a:moveTo>
                  <a:pt x="273671" y="69593"/>
                </a:moveTo>
                <a:cubicBezTo>
                  <a:pt x="283540" y="69593"/>
                  <a:pt x="291540" y="77594"/>
                  <a:pt x="291540" y="87462"/>
                </a:cubicBezTo>
                <a:cubicBezTo>
                  <a:pt x="291540" y="97330"/>
                  <a:pt x="283540" y="105330"/>
                  <a:pt x="273671" y="105330"/>
                </a:cubicBezTo>
                <a:cubicBezTo>
                  <a:pt x="263802" y="105330"/>
                  <a:pt x="255802" y="97330"/>
                  <a:pt x="255802" y="87462"/>
                </a:cubicBezTo>
                <a:cubicBezTo>
                  <a:pt x="255802" y="77594"/>
                  <a:pt x="263802"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0" y="4702"/>
                </a:moveTo>
                <a:cubicBezTo>
                  <a:pt x="457999" y="10345"/>
                  <a:pt x="452356" y="14107"/>
                  <a:pt x="444832" y="14107"/>
                </a:cubicBezTo>
                <a:cubicBezTo>
                  <a:pt x="440130" y="14107"/>
                  <a:pt x="435427" y="12226"/>
                  <a:pt x="432606" y="9405"/>
                </a:cubicBezTo>
                <a:cubicBezTo>
                  <a:pt x="442011" y="7523"/>
                  <a:pt x="451415" y="5642"/>
                  <a:pt x="460820" y="4702"/>
                </a:cubicBezTo>
                <a:close/>
                <a:moveTo>
                  <a:pt x="512545" y="0"/>
                </a:moveTo>
                <a:cubicBezTo>
                  <a:pt x="519129" y="0"/>
                  <a:pt x="524770" y="0"/>
                  <a:pt x="530414" y="0"/>
                </a:cubicBezTo>
                <a:cubicBezTo>
                  <a:pt x="536997" y="0"/>
                  <a:pt x="542639" y="0"/>
                  <a:pt x="548282" y="0"/>
                </a:cubicBezTo>
                <a:cubicBezTo>
                  <a:pt x="546401" y="8464"/>
                  <a:pt x="538878" y="14107"/>
                  <a:pt x="530414" y="14107"/>
                </a:cubicBezTo>
                <a:cubicBezTo>
                  <a:pt x="521949" y="14107"/>
                  <a:pt x="515366" y="8464"/>
                  <a:pt x="512545" y="0"/>
                </a:cubicBezTo>
                <a:close/>
              </a:path>
            </a:pathLst>
          </a:custGeom>
          <a:solidFill>
            <a:schemeClr val="accent3"/>
          </a:solidFill>
          <a:ln w="9525" cap="flat">
            <a:noFill/>
            <a:prstDash val="solid"/>
            <a:miter/>
          </a:ln>
        </p:spPr>
        <p:txBody>
          <a:bodyPr wrap="square" rtlCol="0" anchor="ctr">
            <a:noAutofit/>
          </a:bodyPr>
          <a:lstStyle/>
          <a:p>
            <a:endParaRPr lang="en-ID"/>
          </a:p>
        </p:txBody>
      </p:sp>
      <p:sp>
        <p:nvSpPr>
          <p:cNvPr id="300" name="Freeform: Shape 299">
            <a:extLst>
              <a:ext uri="{FF2B5EF4-FFF2-40B4-BE49-F238E27FC236}">
                <a16:creationId xmlns:a16="http://schemas.microsoft.com/office/drawing/2014/main" id="{187D52EE-64DF-4977-B7B2-7F7522707BB4}"/>
              </a:ext>
            </a:extLst>
          </p:cNvPr>
          <p:cNvSpPr/>
          <p:nvPr/>
        </p:nvSpPr>
        <p:spPr>
          <a:xfrm>
            <a:off x="1551845" y="6267280"/>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299" name="Freeform: Shape 298">
            <a:extLst>
              <a:ext uri="{FF2B5EF4-FFF2-40B4-BE49-F238E27FC236}">
                <a16:creationId xmlns:a16="http://schemas.microsoft.com/office/drawing/2014/main" id="{C0F7A011-BC10-49F1-BD1D-408B85C3701B}"/>
              </a:ext>
            </a:extLst>
          </p:cNvPr>
          <p:cNvSpPr/>
          <p:nvPr userDrawn="1"/>
        </p:nvSpPr>
        <p:spPr>
          <a:xfrm>
            <a:off x="7113638" y="4255314"/>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296" name="Freeform: Shape 295">
            <a:extLst>
              <a:ext uri="{FF2B5EF4-FFF2-40B4-BE49-F238E27FC236}">
                <a16:creationId xmlns:a16="http://schemas.microsoft.com/office/drawing/2014/main" id="{F5710061-93B2-4D43-8E0A-45788A5ADC68}"/>
              </a:ext>
            </a:extLst>
          </p:cNvPr>
          <p:cNvSpPr/>
          <p:nvPr userDrawn="1"/>
        </p:nvSpPr>
        <p:spPr>
          <a:xfrm>
            <a:off x="-292440" y="781252"/>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6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2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3"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6"/>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2" y="61721"/>
                </a:moveTo>
                <a:cubicBezTo>
                  <a:pt x="478485" y="65248"/>
                  <a:pt x="482599"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7"/>
                  <a:pt x="35858"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2"/>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297" name="Freeform: Shape 296">
            <a:extLst>
              <a:ext uri="{FF2B5EF4-FFF2-40B4-BE49-F238E27FC236}">
                <a16:creationId xmlns:a16="http://schemas.microsoft.com/office/drawing/2014/main" id="{326CCDAA-7EA2-4098-911D-FCB29A5BFD11}"/>
              </a:ext>
            </a:extLst>
          </p:cNvPr>
          <p:cNvSpPr/>
          <p:nvPr userDrawn="1"/>
        </p:nvSpPr>
        <p:spPr>
          <a:xfrm>
            <a:off x="8618995" y="4059690"/>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8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30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6 h 584881"/>
              <a:gd name="connsiteX15" fmla="*/ 543146 w 584881"/>
              <a:gd name="connsiteY15" fmla="*/ 139313 h 584881"/>
              <a:gd name="connsiteX16" fmla="*/ 551376 w 584881"/>
              <a:gd name="connsiteY16" fmla="*/ 155185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2 h 584881"/>
              <a:gd name="connsiteX23" fmla="*/ 473782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7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3" y="447919"/>
                  <a:pt x="524335" y="475546"/>
                  <a:pt x="499647" y="500235"/>
                </a:cubicBezTo>
                <a:cubicBezTo>
                  <a:pt x="474958" y="524335"/>
                  <a:pt x="447331" y="543733"/>
                  <a:pt x="417352" y="557841"/>
                </a:cubicBezTo>
                <a:close/>
                <a:moveTo>
                  <a:pt x="584881" y="317422"/>
                </a:moveTo>
                <a:cubicBezTo>
                  <a:pt x="583705" y="326827"/>
                  <a:pt x="582529" y="336233"/>
                  <a:pt x="581354" y="345638"/>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5"/>
                  <a:pt x="246297" y="582530"/>
                </a:cubicBezTo>
                <a:close/>
                <a:moveTo>
                  <a:pt x="566658" y="188690"/>
                </a:moveTo>
                <a:cubicBezTo>
                  <a:pt x="569009" y="194568"/>
                  <a:pt x="571360" y="201034"/>
                  <a:pt x="572536" y="206912"/>
                </a:cubicBezTo>
                <a:lnTo>
                  <a:pt x="206325" y="573124"/>
                </a:lnTo>
                <a:cubicBezTo>
                  <a:pt x="199858" y="571360"/>
                  <a:pt x="193980" y="569597"/>
                  <a:pt x="188102" y="567246"/>
                </a:cubicBezTo>
                <a:close/>
                <a:moveTo>
                  <a:pt x="543146" y="139313"/>
                </a:moveTo>
                <a:cubicBezTo>
                  <a:pt x="546085" y="144604"/>
                  <a:pt x="549024" y="149894"/>
                  <a:pt x="551376" y="155185"/>
                </a:cubicBezTo>
                <a:lnTo>
                  <a:pt x="154597" y="551962"/>
                </a:lnTo>
                <a:cubicBezTo>
                  <a:pt x="149307" y="549023"/>
                  <a:pt x="144604" y="546084"/>
                  <a:pt x="139314" y="543145"/>
                </a:cubicBezTo>
                <a:close/>
                <a:moveTo>
                  <a:pt x="511403" y="97578"/>
                </a:moveTo>
                <a:cubicBezTo>
                  <a:pt x="515517" y="101693"/>
                  <a:pt x="519044" y="106396"/>
                  <a:pt x="521984" y="111098"/>
                </a:cubicBezTo>
                <a:lnTo>
                  <a:pt x="109922" y="523160"/>
                </a:lnTo>
                <a:cubicBezTo>
                  <a:pt x="105808" y="519633"/>
                  <a:pt x="101105" y="516106"/>
                  <a:pt x="96990" y="511992"/>
                </a:cubicBezTo>
                <a:close/>
                <a:moveTo>
                  <a:pt x="473782" y="61721"/>
                </a:moveTo>
                <a:cubicBezTo>
                  <a:pt x="478485" y="65248"/>
                  <a:pt x="482599" y="69362"/>
                  <a:pt x="487302" y="72302"/>
                </a:cubicBezTo>
                <a:lnTo>
                  <a:pt x="72890" y="486714"/>
                </a:lnTo>
                <a:cubicBezTo>
                  <a:pt x="68775" y="482600"/>
                  <a:pt x="65248" y="478485"/>
                  <a:pt x="61721" y="473783"/>
                </a:cubicBezTo>
                <a:close/>
                <a:moveTo>
                  <a:pt x="429696" y="32918"/>
                </a:moveTo>
                <a:cubicBezTo>
                  <a:pt x="434986" y="35858"/>
                  <a:pt x="440277" y="38796"/>
                  <a:pt x="444980" y="41736"/>
                </a:cubicBezTo>
                <a:lnTo>
                  <a:pt x="41736" y="444979"/>
                </a:lnTo>
                <a:cubicBezTo>
                  <a:pt x="38796" y="440277"/>
                  <a:pt x="35857" y="434987"/>
                  <a:pt x="32918" y="429697"/>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2"/>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3"/>
          </a:solidFill>
          <a:ln w="9525" cap="flat">
            <a:noFill/>
            <a:prstDash val="solid"/>
            <a:miter/>
          </a:ln>
        </p:spPr>
        <p:txBody>
          <a:bodyPr wrap="square" rtlCol="0" anchor="ctr">
            <a:noAutofit/>
          </a:bodyPr>
          <a:lstStyle/>
          <a:p>
            <a:endParaRPr lang="en-ID"/>
          </a:p>
        </p:txBody>
      </p:sp>
      <p:sp>
        <p:nvSpPr>
          <p:cNvPr id="705" name="Graphic 2">
            <a:extLst>
              <a:ext uri="{FF2B5EF4-FFF2-40B4-BE49-F238E27FC236}">
                <a16:creationId xmlns:a16="http://schemas.microsoft.com/office/drawing/2014/main" id="{7C532FDC-AD51-4528-8E13-8583B882F5D0}"/>
              </a:ext>
            </a:extLst>
          </p:cNvPr>
          <p:cNvSpPr/>
          <p:nvPr userDrawn="1"/>
        </p:nvSpPr>
        <p:spPr>
          <a:xfrm>
            <a:off x="3476675" y="104196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706" name="Graphic 2">
            <a:extLst>
              <a:ext uri="{FF2B5EF4-FFF2-40B4-BE49-F238E27FC236}">
                <a16:creationId xmlns:a16="http://schemas.microsoft.com/office/drawing/2014/main" id="{FBBA786B-9895-4C0A-9DBE-D46F59B8DFBD}"/>
              </a:ext>
            </a:extLst>
          </p:cNvPr>
          <p:cNvSpPr/>
          <p:nvPr userDrawn="1"/>
        </p:nvSpPr>
        <p:spPr>
          <a:xfrm>
            <a:off x="6683281" y="5670241"/>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707" name="Graphic 2">
            <a:extLst>
              <a:ext uri="{FF2B5EF4-FFF2-40B4-BE49-F238E27FC236}">
                <a16:creationId xmlns:a16="http://schemas.microsoft.com/office/drawing/2014/main" id="{9FA3889B-C9C8-459E-9188-1E8128E1D82B}"/>
              </a:ext>
            </a:extLst>
          </p:cNvPr>
          <p:cNvSpPr/>
          <p:nvPr userDrawn="1"/>
        </p:nvSpPr>
        <p:spPr>
          <a:xfrm>
            <a:off x="1574252" y="5049614"/>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708" name="Graphic 2">
            <a:extLst>
              <a:ext uri="{FF2B5EF4-FFF2-40B4-BE49-F238E27FC236}">
                <a16:creationId xmlns:a16="http://schemas.microsoft.com/office/drawing/2014/main" id="{09E2C505-FA4D-46FC-866D-87877B314B42}"/>
              </a:ext>
            </a:extLst>
          </p:cNvPr>
          <p:cNvSpPr/>
          <p:nvPr userDrawn="1"/>
        </p:nvSpPr>
        <p:spPr>
          <a:xfrm>
            <a:off x="9317190" y="5779404"/>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295" name="Freeform: Shape 294">
            <a:extLst>
              <a:ext uri="{FF2B5EF4-FFF2-40B4-BE49-F238E27FC236}">
                <a16:creationId xmlns:a16="http://schemas.microsoft.com/office/drawing/2014/main" id="{9CC4849A-3204-4262-B105-057003A165D8}"/>
              </a:ext>
            </a:extLst>
          </p:cNvPr>
          <p:cNvSpPr/>
          <p:nvPr userDrawn="1"/>
        </p:nvSpPr>
        <p:spPr>
          <a:xfrm>
            <a:off x="-635222" y="5393541"/>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49 w 1061768"/>
              <a:gd name="connsiteY143" fmla="*/ 799383 h 1086220"/>
              <a:gd name="connsiteX144" fmla="*/ 121317 w 1061768"/>
              <a:gd name="connsiteY144" fmla="*/ 817252 h 1086220"/>
              <a:gd name="connsiteX145" fmla="*/ 103449 w 1061768"/>
              <a:gd name="connsiteY145" fmla="*/ 835120 h 1086220"/>
              <a:gd name="connsiteX146" fmla="*/ 85580 w 1061768"/>
              <a:gd name="connsiteY146" fmla="*/ 817252 h 1086220"/>
              <a:gd name="connsiteX147" fmla="*/ 103449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2 w 1061768"/>
              <a:gd name="connsiteY188" fmla="*/ 708159 h 1086220"/>
              <a:gd name="connsiteX189" fmla="*/ 377121 w 1061768"/>
              <a:gd name="connsiteY189" fmla="*/ 726027 h 1086220"/>
              <a:gd name="connsiteX190" fmla="*/ 359252 w 1061768"/>
              <a:gd name="connsiteY190" fmla="*/ 743896 h 1086220"/>
              <a:gd name="connsiteX191" fmla="*/ 341383 w 1061768"/>
              <a:gd name="connsiteY191" fmla="*/ 726027 h 1086220"/>
              <a:gd name="connsiteX192" fmla="*/ 359252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49 w 1061768"/>
              <a:gd name="connsiteY203" fmla="*/ 708159 h 1086220"/>
              <a:gd name="connsiteX204" fmla="*/ 121317 w 1061768"/>
              <a:gd name="connsiteY204" fmla="*/ 726027 h 1086220"/>
              <a:gd name="connsiteX205" fmla="*/ 103449 w 1061768"/>
              <a:gd name="connsiteY205" fmla="*/ 743896 h 1086220"/>
              <a:gd name="connsiteX206" fmla="*/ 85580 w 1061768"/>
              <a:gd name="connsiteY206" fmla="*/ 726027 h 1086220"/>
              <a:gd name="connsiteX207" fmla="*/ 103449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2 w 1061768"/>
              <a:gd name="connsiteY253" fmla="*/ 616936 h 1086220"/>
              <a:gd name="connsiteX254" fmla="*/ 377121 w 1061768"/>
              <a:gd name="connsiteY254" fmla="*/ 634804 h 1086220"/>
              <a:gd name="connsiteX255" fmla="*/ 359252 w 1061768"/>
              <a:gd name="connsiteY255" fmla="*/ 652673 h 1086220"/>
              <a:gd name="connsiteX256" fmla="*/ 341383 w 1061768"/>
              <a:gd name="connsiteY256" fmla="*/ 634804 h 1086220"/>
              <a:gd name="connsiteX257" fmla="*/ 359252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49 w 1061768"/>
              <a:gd name="connsiteY268" fmla="*/ 616936 h 1086220"/>
              <a:gd name="connsiteX269" fmla="*/ 121317 w 1061768"/>
              <a:gd name="connsiteY269" fmla="*/ 634804 h 1086220"/>
              <a:gd name="connsiteX270" fmla="*/ 103449 w 1061768"/>
              <a:gd name="connsiteY270" fmla="*/ 652673 h 1086220"/>
              <a:gd name="connsiteX271" fmla="*/ 85580 w 1061768"/>
              <a:gd name="connsiteY271" fmla="*/ 634804 h 1086220"/>
              <a:gd name="connsiteX272" fmla="*/ 103449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2 w 1061768"/>
              <a:gd name="connsiteY318" fmla="*/ 525711 h 1086220"/>
              <a:gd name="connsiteX319" fmla="*/ 377121 w 1061768"/>
              <a:gd name="connsiteY319" fmla="*/ 543580 h 1086220"/>
              <a:gd name="connsiteX320" fmla="*/ 359252 w 1061768"/>
              <a:gd name="connsiteY320" fmla="*/ 561448 h 1086220"/>
              <a:gd name="connsiteX321" fmla="*/ 341383 w 1061768"/>
              <a:gd name="connsiteY321" fmla="*/ 543580 h 1086220"/>
              <a:gd name="connsiteX322" fmla="*/ 359252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49 w 1061768"/>
              <a:gd name="connsiteY333" fmla="*/ 525711 h 1086220"/>
              <a:gd name="connsiteX334" fmla="*/ 121317 w 1061768"/>
              <a:gd name="connsiteY334" fmla="*/ 543580 h 1086220"/>
              <a:gd name="connsiteX335" fmla="*/ 103449 w 1061768"/>
              <a:gd name="connsiteY335" fmla="*/ 561448 h 1086220"/>
              <a:gd name="connsiteX336" fmla="*/ 85580 w 1061768"/>
              <a:gd name="connsiteY336" fmla="*/ 543580 h 1086220"/>
              <a:gd name="connsiteX337" fmla="*/ 103449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2 w 1061768"/>
              <a:gd name="connsiteY383" fmla="*/ 434488 h 1086220"/>
              <a:gd name="connsiteX384" fmla="*/ 377121 w 1061768"/>
              <a:gd name="connsiteY384" fmla="*/ 452357 h 1086220"/>
              <a:gd name="connsiteX385" fmla="*/ 359252 w 1061768"/>
              <a:gd name="connsiteY385" fmla="*/ 470225 h 1086220"/>
              <a:gd name="connsiteX386" fmla="*/ 341383 w 1061768"/>
              <a:gd name="connsiteY386" fmla="*/ 452357 h 1086220"/>
              <a:gd name="connsiteX387" fmla="*/ 359252 w 1061768"/>
              <a:gd name="connsiteY387" fmla="*/ 434488 h 1086220"/>
              <a:gd name="connsiteX388" fmla="*/ 273672 w 1061768"/>
              <a:gd name="connsiteY388" fmla="*/ 434488 h 1086220"/>
              <a:gd name="connsiteX389" fmla="*/ 291540 w 1061768"/>
              <a:gd name="connsiteY389" fmla="*/ 452357 h 1086220"/>
              <a:gd name="connsiteX390" fmla="*/ 273672 w 1061768"/>
              <a:gd name="connsiteY390" fmla="*/ 470225 h 1086220"/>
              <a:gd name="connsiteX391" fmla="*/ 255803 w 1061768"/>
              <a:gd name="connsiteY391" fmla="*/ 452357 h 1086220"/>
              <a:gd name="connsiteX392" fmla="*/ 273672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2 w 1061768"/>
              <a:gd name="connsiteY396" fmla="*/ 452357 h 1086220"/>
              <a:gd name="connsiteX397" fmla="*/ 189030 w 1061768"/>
              <a:gd name="connsiteY397" fmla="*/ 434488 h 1086220"/>
              <a:gd name="connsiteX398" fmla="*/ 103449 w 1061768"/>
              <a:gd name="connsiteY398" fmla="*/ 434488 h 1086220"/>
              <a:gd name="connsiteX399" fmla="*/ 121317 w 1061768"/>
              <a:gd name="connsiteY399" fmla="*/ 452357 h 1086220"/>
              <a:gd name="connsiteX400" fmla="*/ 103449 w 1061768"/>
              <a:gd name="connsiteY400" fmla="*/ 470225 h 1086220"/>
              <a:gd name="connsiteX401" fmla="*/ 85580 w 1061768"/>
              <a:gd name="connsiteY401" fmla="*/ 452357 h 1086220"/>
              <a:gd name="connsiteX402" fmla="*/ 103449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2 w 1061768"/>
              <a:gd name="connsiteY453" fmla="*/ 343264 h 1086220"/>
              <a:gd name="connsiteX454" fmla="*/ 377121 w 1061768"/>
              <a:gd name="connsiteY454" fmla="*/ 361132 h 1086220"/>
              <a:gd name="connsiteX455" fmla="*/ 359252 w 1061768"/>
              <a:gd name="connsiteY455" fmla="*/ 379001 h 1086220"/>
              <a:gd name="connsiteX456" fmla="*/ 341383 w 1061768"/>
              <a:gd name="connsiteY456" fmla="*/ 361132 h 1086220"/>
              <a:gd name="connsiteX457" fmla="*/ 359252 w 1061768"/>
              <a:gd name="connsiteY457" fmla="*/ 343264 h 1086220"/>
              <a:gd name="connsiteX458" fmla="*/ 273672 w 1061768"/>
              <a:gd name="connsiteY458" fmla="*/ 343264 h 1086220"/>
              <a:gd name="connsiteX459" fmla="*/ 291541 w 1061768"/>
              <a:gd name="connsiteY459" fmla="*/ 361132 h 1086220"/>
              <a:gd name="connsiteX460" fmla="*/ 273672 w 1061768"/>
              <a:gd name="connsiteY460" fmla="*/ 379001 h 1086220"/>
              <a:gd name="connsiteX461" fmla="*/ 255803 w 1061768"/>
              <a:gd name="connsiteY461" fmla="*/ 361132 h 1086220"/>
              <a:gd name="connsiteX462" fmla="*/ 273672 w 1061768"/>
              <a:gd name="connsiteY462" fmla="*/ 343264 h 1086220"/>
              <a:gd name="connsiteX463" fmla="*/ 189031 w 1061768"/>
              <a:gd name="connsiteY463" fmla="*/ 343264 h 1086220"/>
              <a:gd name="connsiteX464" fmla="*/ 206899 w 1061768"/>
              <a:gd name="connsiteY464" fmla="*/ 361132 h 1086220"/>
              <a:gd name="connsiteX465" fmla="*/ 189031 w 1061768"/>
              <a:gd name="connsiteY465" fmla="*/ 379001 h 1086220"/>
              <a:gd name="connsiteX466" fmla="*/ 171162 w 1061768"/>
              <a:gd name="connsiteY466" fmla="*/ 361132 h 1086220"/>
              <a:gd name="connsiteX467" fmla="*/ 189031 w 1061768"/>
              <a:gd name="connsiteY467" fmla="*/ 343264 h 1086220"/>
              <a:gd name="connsiteX468" fmla="*/ 103449 w 1061768"/>
              <a:gd name="connsiteY468" fmla="*/ 343264 h 1086220"/>
              <a:gd name="connsiteX469" fmla="*/ 121317 w 1061768"/>
              <a:gd name="connsiteY469" fmla="*/ 361132 h 1086220"/>
              <a:gd name="connsiteX470" fmla="*/ 103449 w 1061768"/>
              <a:gd name="connsiteY470" fmla="*/ 379001 h 1086220"/>
              <a:gd name="connsiteX471" fmla="*/ 85580 w 1061768"/>
              <a:gd name="connsiteY471" fmla="*/ 361132 h 1086220"/>
              <a:gd name="connsiteX472" fmla="*/ 103449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4 w 1061768"/>
              <a:gd name="connsiteY503" fmla="*/ 252041 h 1086220"/>
              <a:gd name="connsiteX504" fmla="*/ 462703 w 1061768"/>
              <a:gd name="connsiteY504" fmla="*/ 269910 h 1086220"/>
              <a:gd name="connsiteX505" fmla="*/ 444834 w 1061768"/>
              <a:gd name="connsiteY505" fmla="*/ 287778 h 1086220"/>
              <a:gd name="connsiteX506" fmla="*/ 426965 w 1061768"/>
              <a:gd name="connsiteY506" fmla="*/ 269910 h 1086220"/>
              <a:gd name="connsiteX507" fmla="*/ 444834 w 1061768"/>
              <a:gd name="connsiteY507" fmla="*/ 252041 h 1086220"/>
              <a:gd name="connsiteX508" fmla="*/ 359252 w 1061768"/>
              <a:gd name="connsiteY508" fmla="*/ 252041 h 1086220"/>
              <a:gd name="connsiteX509" fmla="*/ 377121 w 1061768"/>
              <a:gd name="connsiteY509" fmla="*/ 269910 h 1086220"/>
              <a:gd name="connsiteX510" fmla="*/ 359252 w 1061768"/>
              <a:gd name="connsiteY510" fmla="*/ 287778 h 1086220"/>
              <a:gd name="connsiteX511" fmla="*/ 341383 w 1061768"/>
              <a:gd name="connsiteY511" fmla="*/ 269910 h 1086220"/>
              <a:gd name="connsiteX512" fmla="*/ 359252 w 1061768"/>
              <a:gd name="connsiteY512" fmla="*/ 252041 h 1086220"/>
              <a:gd name="connsiteX513" fmla="*/ 273672 w 1061768"/>
              <a:gd name="connsiteY513" fmla="*/ 252041 h 1086220"/>
              <a:gd name="connsiteX514" fmla="*/ 291541 w 1061768"/>
              <a:gd name="connsiteY514" fmla="*/ 269910 h 1086220"/>
              <a:gd name="connsiteX515" fmla="*/ 273672 w 1061768"/>
              <a:gd name="connsiteY515" fmla="*/ 287778 h 1086220"/>
              <a:gd name="connsiteX516" fmla="*/ 255803 w 1061768"/>
              <a:gd name="connsiteY516" fmla="*/ 269910 h 1086220"/>
              <a:gd name="connsiteX517" fmla="*/ 273672 w 1061768"/>
              <a:gd name="connsiteY517" fmla="*/ 252041 h 1086220"/>
              <a:gd name="connsiteX518" fmla="*/ 189031 w 1061768"/>
              <a:gd name="connsiteY518" fmla="*/ 252041 h 1086220"/>
              <a:gd name="connsiteX519" fmla="*/ 206899 w 1061768"/>
              <a:gd name="connsiteY519" fmla="*/ 269910 h 1086220"/>
              <a:gd name="connsiteX520" fmla="*/ 189031 w 1061768"/>
              <a:gd name="connsiteY520" fmla="*/ 287778 h 1086220"/>
              <a:gd name="connsiteX521" fmla="*/ 171162 w 1061768"/>
              <a:gd name="connsiteY521" fmla="*/ 269910 h 1086220"/>
              <a:gd name="connsiteX522" fmla="*/ 189031 w 1061768"/>
              <a:gd name="connsiteY522" fmla="*/ 252041 h 1086220"/>
              <a:gd name="connsiteX523" fmla="*/ 103449 w 1061768"/>
              <a:gd name="connsiteY523" fmla="*/ 252041 h 1086220"/>
              <a:gd name="connsiteX524" fmla="*/ 121317 w 1061768"/>
              <a:gd name="connsiteY524" fmla="*/ 269910 h 1086220"/>
              <a:gd name="connsiteX525" fmla="*/ 103449 w 1061768"/>
              <a:gd name="connsiteY525" fmla="*/ 287778 h 1086220"/>
              <a:gd name="connsiteX526" fmla="*/ 85580 w 1061768"/>
              <a:gd name="connsiteY526" fmla="*/ 269910 h 1086220"/>
              <a:gd name="connsiteX527" fmla="*/ 103449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4 w 1061768"/>
              <a:gd name="connsiteY553" fmla="*/ 160817 h 1086220"/>
              <a:gd name="connsiteX554" fmla="*/ 462703 w 1061768"/>
              <a:gd name="connsiteY554" fmla="*/ 178685 h 1086220"/>
              <a:gd name="connsiteX555" fmla="*/ 444834 w 1061768"/>
              <a:gd name="connsiteY555" fmla="*/ 196554 h 1086220"/>
              <a:gd name="connsiteX556" fmla="*/ 426965 w 1061768"/>
              <a:gd name="connsiteY556" fmla="*/ 178685 h 1086220"/>
              <a:gd name="connsiteX557" fmla="*/ 444834 w 1061768"/>
              <a:gd name="connsiteY557" fmla="*/ 160817 h 1086220"/>
              <a:gd name="connsiteX558" fmla="*/ 359252 w 1061768"/>
              <a:gd name="connsiteY558" fmla="*/ 160817 h 1086220"/>
              <a:gd name="connsiteX559" fmla="*/ 377122 w 1061768"/>
              <a:gd name="connsiteY559" fmla="*/ 178685 h 1086220"/>
              <a:gd name="connsiteX560" fmla="*/ 359252 w 1061768"/>
              <a:gd name="connsiteY560" fmla="*/ 196554 h 1086220"/>
              <a:gd name="connsiteX561" fmla="*/ 341383 w 1061768"/>
              <a:gd name="connsiteY561" fmla="*/ 178685 h 1086220"/>
              <a:gd name="connsiteX562" fmla="*/ 359252 w 1061768"/>
              <a:gd name="connsiteY562" fmla="*/ 160817 h 1086220"/>
              <a:gd name="connsiteX563" fmla="*/ 273672 w 1061768"/>
              <a:gd name="connsiteY563" fmla="*/ 160817 h 1086220"/>
              <a:gd name="connsiteX564" fmla="*/ 291541 w 1061768"/>
              <a:gd name="connsiteY564" fmla="*/ 178685 h 1086220"/>
              <a:gd name="connsiteX565" fmla="*/ 273672 w 1061768"/>
              <a:gd name="connsiteY565" fmla="*/ 196554 h 1086220"/>
              <a:gd name="connsiteX566" fmla="*/ 255803 w 1061768"/>
              <a:gd name="connsiteY566" fmla="*/ 178685 h 1086220"/>
              <a:gd name="connsiteX567" fmla="*/ 273672 w 1061768"/>
              <a:gd name="connsiteY567" fmla="*/ 160817 h 1086220"/>
              <a:gd name="connsiteX568" fmla="*/ 189031 w 1061768"/>
              <a:gd name="connsiteY568" fmla="*/ 160817 h 1086220"/>
              <a:gd name="connsiteX569" fmla="*/ 206899 w 1061768"/>
              <a:gd name="connsiteY569" fmla="*/ 178685 h 1086220"/>
              <a:gd name="connsiteX570" fmla="*/ 189031 w 1061768"/>
              <a:gd name="connsiteY570" fmla="*/ 196554 h 1086220"/>
              <a:gd name="connsiteX571" fmla="*/ 171162 w 1061768"/>
              <a:gd name="connsiteY571" fmla="*/ 178685 h 1086220"/>
              <a:gd name="connsiteX572" fmla="*/ 189031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4 w 1061768"/>
              <a:gd name="connsiteY593" fmla="*/ 69593 h 1086220"/>
              <a:gd name="connsiteX594" fmla="*/ 462703 w 1061768"/>
              <a:gd name="connsiteY594" fmla="*/ 87462 h 1086220"/>
              <a:gd name="connsiteX595" fmla="*/ 444834 w 1061768"/>
              <a:gd name="connsiteY595" fmla="*/ 105330 h 1086220"/>
              <a:gd name="connsiteX596" fmla="*/ 426966 w 1061768"/>
              <a:gd name="connsiteY596" fmla="*/ 87462 h 1086220"/>
              <a:gd name="connsiteX597" fmla="*/ 444834 w 1061768"/>
              <a:gd name="connsiteY597" fmla="*/ 69593 h 1086220"/>
              <a:gd name="connsiteX598" fmla="*/ 359252 w 1061768"/>
              <a:gd name="connsiteY598" fmla="*/ 69593 h 1086220"/>
              <a:gd name="connsiteX599" fmla="*/ 377122 w 1061768"/>
              <a:gd name="connsiteY599" fmla="*/ 87462 h 1086220"/>
              <a:gd name="connsiteX600" fmla="*/ 359252 w 1061768"/>
              <a:gd name="connsiteY600" fmla="*/ 105330 h 1086220"/>
              <a:gd name="connsiteX601" fmla="*/ 341383 w 1061768"/>
              <a:gd name="connsiteY601" fmla="*/ 87462 h 1086220"/>
              <a:gd name="connsiteX602" fmla="*/ 359252 w 1061768"/>
              <a:gd name="connsiteY602" fmla="*/ 69593 h 1086220"/>
              <a:gd name="connsiteX603" fmla="*/ 273672 w 1061768"/>
              <a:gd name="connsiteY603" fmla="*/ 69593 h 1086220"/>
              <a:gd name="connsiteX604" fmla="*/ 291541 w 1061768"/>
              <a:gd name="connsiteY604" fmla="*/ 87462 h 1086220"/>
              <a:gd name="connsiteX605" fmla="*/ 273672 w 1061768"/>
              <a:gd name="connsiteY605" fmla="*/ 105330 h 1086220"/>
              <a:gd name="connsiteX606" fmla="*/ 255803 w 1061768"/>
              <a:gd name="connsiteY606" fmla="*/ 87462 h 1086220"/>
              <a:gd name="connsiteX607" fmla="*/ 273672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8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0"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0"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0"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49" y="799383"/>
                </a:moveTo>
                <a:cubicBezTo>
                  <a:pt x="113318" y="799383"/>
                  <a:pt x="121317" y="807384"/>
                  <a:pt x="121317" y="817252"/>
                </a:cubicBezTo>
                <a:cubicBezTo>
                  <a:pt x="121317" y="827121"/>
                  <a:pt x="113318" y="835120"/>
                  <a:pt x="103449" y="835120"/>
                </a:cubicBezTo>
                <a:cubicBezTo>
                  <a:pt x="93580" y="835120"/>
                  <a:pt x="85580" y="827120"/>
                  <a:pt x="85580" y="817252"/>
                </a:cubicBezTo>
                <a:cubicBezTo>
                  <a:pt x="85580" y="807384"/>
                  <a:pt x="93580" y="799383"/>
                  <a:pt x="103449"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2" y="708159"/>
                </a:moveTo>
                <a:cubicBezTo>
                  <a:pt x="369120" y="708159"/>
                  <a:pt x="377121" y="716159"/>
                  <a:pt x="377121" y="726027"/>
                </a:cubicBezTo>
                <a:cubicBezTo>
                  <a:pt x="377121" y="735896"/>
                  <a:pt x="369120" y="743896"/>
                  <a:pt x="359252" y="743896"/>
                </a:cubicBezTo>
                <a:cubicBezTo>
                  <a:pt x="349384" y="743896"/>
                  <a:pt x="341383" y="735896"/>
                  <a:pt x="341383" y="726027"/>
                </a:cubicBezTo>
                <a:cubicBezTo>
                  <a:pt x="341383" y="716159"/>
                  <a:pt x="349383" y="708159"/>
                  <a:pt x="359252"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49" y="708159"/>
                </a:moveTo>
                <a:cubicBezTo>
                  <a:pt x="113318" y="708159"/>
                  <a:pt x="121317" y="716159"/>
                  <a:pt x="121317" y="726027"/>
                </a:cubicBezTo>
                <a:cubicBezTo>
                  <a:pt x="121317" y="735896"/>
                  <a:pt x="113318" y="743896"/>
                  <a:pt x="103449" y="743896"/>
                </a:cubicBezTo>
                <a:cubicBezTo>
                  <a:pt x="93580" y="743896"/>
                  <a:pt x="85580" y="735896"/>
                  <a:pt x="85580" y="726027"/>
                </a:cubicBezTo>
                <a:cubicBezTo>
                  <a:pt x="85580" y="716159"/>
                  <a:pt x="93580" y="708159"/>
                  <a:pt x="103449"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2" y="616936"/>
                </a:moveTo>
                <a:cubicBezTo>
                  <a:pt x="369120" y="616936"/>
                  <a:pt x="377121" y="624937"/>
                  <a:pt x="377121" y="634804"/>
                </a:cubicBezTo>
                <a:cubicBezTo>
                  <a:pt x="377121" y="644673"/>
                  <a:pt x="369120" y="652673"/>
                  <a:pt x="359252" y="652673"/>
                </a:cubicBezTo>
                <a:cubicBezTo>
                  <a:pt x="349384" y="652673"/>
                  <a:pt x="341383" y="644673"/>
                  <a:pt x="341383" y="634804"/>
                </a:cubicBezTo>
                <a:cubicBezTo>
                  <a:pt x="341383" y="624937"/>
                  <a:pt x="349383" y="616936"/>
                  <a:pt x="359252"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49" y="616936"/>
                </a:moveTo>
                <a:cubicBezTo>
                  <a:pt x="113318" y="616936"/>
                  <a:pt x="121317" y="624937"/>
                  <a:pt x="121317" y="634804"/>
                </a:cubicBezTo>
                <a:cubicBezTo>
                  <a:pt x="121317" y="644673"/>
                  <a:pt x="113318" y="652673"/>
                  <a:pt x="103449" y="652673"/>
                </a:cubicBezTo>
                <a:cubicBezTo>
                  <a:pt x="93580" y="652673"/>
                  <a:pt x="85580" y="644673"/>
                  <a:pt x="85580" y="634804"/>
                </a:cubicBezTo>
                <a:cubicBezTo>
                  <a:pt x="85580" y="624937"/>
                  <a:pt x="93580" y="616936"/>
                  <a:pt x="103449"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2" y="525711"/>
                </a:moveTo>
                <a:cubicBezTo>
                  <a:pt x="369120" y="525711"/>
                  <a:pt x="377121" y="533712"/>
                  <a:pt x="377121" y="543580"/>
                </a:cubicBezTo>
                <a:cubicBezTo>
                  <a:pt x="377121" y="553448"/>
                  <a:pt x="369120" y="561448"/>
                  <a:pt x="359252" y="561448"/>
                </a:cubicBezTo>
                <a:cubicBezTo>
                  <a:pt x="349384" y="561448"/>
                  <a:pt x="341383" y="553448"/>
                  <a:pt x="341383" y="543580"/>
                </a:cubicBezTo>
                <a:cubicBezTo>
                  <a:pt x="341383" y="533712"/>
                  <a:pt x="349383" y="525711"/>
                  <a:pt x="359252"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49" y="525711"/>
                </a:moveTo>
                <a:cubicBezTo>
                  <a:pt x="113318" y="525711"/>
                  <a:pt x="121317" y="533712"/>
                  <a:pt x="121317" y="543580"/>
                </a:cubicBezTo>
                <a:cubicBezTo>
                  <a:pt x="121317" y="553448"/>
                  <a:pt x="113318" y="561448"/>
                  <a:pt x="103449" y="561448"/>
                </a:cubicBezTo>
                <a:cubicBezTo>
                  <a:pt x="93580" y="561448"/>
                  <a:pt x="85580" y="553448"/>
                  <a:pt x="85580" y="543580"/>
                </a:cubicBezTo>
                <a:cubicBezTo>
                  <a:pt x="85580" y="533712"/>
                  <a:pt x="93580" y="525711"/>
                  <a:pt x="103449"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2" y="434488"/>
                </a:moveTo>
                <a:cubicBezTo>
                  <a:pt x="369120" y="434488"/>
                  <a:pt x="377121" y="442489"/>
                  <a:pt x="377121" y="452357"/>
                </a:cubicBezTo>
                <a:cubicBezTo>
                  <a:pt x="377121" y="462225"/>
                  <a:pt x="369120" y="470225"/>
                  <a:pt x="359252" y="470225"/>
                </a:cubicBezTo>
                <a:cubicBezTo>
                  <a:pt x="349384" y="470225"/>
                  <a:pt x="341383" y="462225"/>
                  <a:pt x="341383" y="452357"/>
                </a:cubicBezTo>
                <a:cubicBezTo>
                  <a:pt x="341383" y="442489"/>
                  <a:pt x="349383" y="434488"/>
                  <a:pt x="359252" y="434488"/>
                </a:cubicBezTo>
                <a:close/>
                <a:moveTo>
                  <a:pt x="273672" y="434488"/>
                </a:moveTo>
                <a:cubicBezTo>
                  <a:pt x="283540" y="434488"/>
                  <a:pt x="291540" y="442489"/>
                  <a:pt x="291540" y="452357"/>
                </a:cubicBezTo>
                <a:cubicBezTo>
                  <a:pt x="291540" y="462225"/>
                  <a:pt x="283540" y="470225"/>
                  <a:pt x="273672" y="470225"/>
                </a:cubicBezTo>
                <a:cubicBezTo>
                  <a:pt x="263802" y="470225"/>
                  <a:pt x="255803" y="462225"/>
                  <a:pt x="255803" y="452357"/>
                </a:cubicBezTo>
                <a:cubicBezTo>
                  <a:pt x="255803" y="442489"/>
                  <a:pt x="263802" y="434488"/>
                  <a:pt x="273672" y="434488"/>
                </a:cubicBezTo>
                <a:close/>
                <a:moveTo>
                  <a:pt x="189030" y="434488"/>
                </a:moveTo>
                <a:cubicBezTo>
                  <a:pt x="198899" y="434488"/>
                  <a:pt x="206899" y="442489"/>
                  <a:pt x="206899" y="452357"/>
                </a:cubicBezTo>
                <a:cubicBezTo>
                  <a:pt x="206899" y="462225"/>
                  <a:pt x="198899" y="470225"/>
                  <a:pt x="189030" y="470225"/>
                </a:cubicBezTo>
                <a:cubicBezTo>
                  <a:pt x="179161" y="470225"/>
                  <a:pt x="171162" y="462225"/>
                  <a:pt x="171162" y="452357"/>
                </a:cubicBezTo>
                <a:cubicBezTo>
                  <a:pt x="171162" y="442489"/>
                  <a:pt x="179161" y="434488"/>
                  <a:pt x="189030" y="434488"/>
                </a:cubicBezTo>
                <a:close/>
                <a:moveTo>
                  <a:pt x="103449" y="434488"/>
                </a:moveTo>
                <a:cubicBezTo>
                  <a:pt x="113318" y="434488"/>
                  <a:pt x="121317" y="442489"/>
                  <a:pt x="121317" y="452357"/>
                </a:cubicBezTo>
                <a:cubicBezTo>
                  <a:pt x="121317" y="462225"/>
                  <a:pt x="113318" y="470225"/>
                  <a:pt x="103449" y="470225"/>
                </a:cubicBezTo>
                <a:cubicBezTo>
                  <a:pt x="93580" y="470225"/>
                  <a:pt x="85580" y="462225"/>
                  <a:pt x="85580" y="452357"/>
                </a:cubicBezTo>
                <a:cubicBezTo>
                  <a:pt x="85580" y="442489"/>
                  <a:pt x="93580" y="434488"/>
                  <a:pt x="103449"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1"/>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1"/>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2" y="343264"/>
                </a:moveTo>
                <a:cubicBezTo>
                  <a:pt x="369120" y="343264"/>
                  <a:pt x="377121" y="351265"/>
                  <a:pt x="377121" y="361132"/>
                </a:cubicBezTo>
                <a:cubicBezTo>
                  <a:pt x="377121" y="371001"/>
                  <a:pt x="369121" y="379001"/>
                  <a:pt x="359252" y="379001"/>
                </a:cubicBezTo>
                <a:cubicBezTo>
                  <a:pt x="349384" y="379001"/>
                  <a:pt x="341383" y="371001"/>
                  <a:pt x="341383" y="361132"/>
                </a:cubicBezTo>
                <a:cubicBezTo>
                  <a:pt x="341383" y="351265"/>
                  <a:pt x="349383" y="343264"/>
                  <a:pt x="359252" y="343264"/>
                </a:cubicBezTo>
                <a:close/>
                <a:moveTo>
                  <a:pt x="273672" y="343264"/>
                </a:moveTo>
                <a:cubicBezTo>
                  <a:pt x="283540" y="343264"/>
                  <a:pt x="291541" y="351265"/>
                  <a:pt x="291541" y="361132"/>
                </a:cubicBezTo>
                <a:cubicBezTo>
                  <a:pt x="291541" y="371001"/>
                  <a:pt x="283540" y="379001"/>
                  <a:pt x="273672" y="379001"/>
                </a:cubicBezTo>
                <a:cubicBezTo>
                  <a:pt x="263802" y="379001"/>
                  <a:pt x="255803" y="371001"/>
                  <a:pt x="255803" y="361132"/>
                </a:cubicBezTo>
                <a:cubicBezTo>
                  <a:pt x="255803" y="351265"/>
                  <a:pt x="263802" y="343264"/>
                  <a:pt x="273672" y="343264"/>
                </a:cubicBezTo>
                <a:close/>
                <a:moveTo>
                  <a:pt x="189031" y="343264"/>
                </a:moveTo>
                <a:cubicBezTo>
                  <a:pt x="198899" y="343264"/>
                  <a:pt x="206899" y="351265"/>
                  <a:pt x="206899" y="361132"/>
                </a:cubicBezTo>
                <a:cubicBezTo>
                  <a:pt x="206899" y="371001"/>
                  <a:pt x="198899" y="379001"/>
                  <a:pt x="189031" y="379001"/>
                </a:cubicBezTo>
                <a:cubicBezTo>
                  <a:pt x="179161" y="379001"/>
                  <a:pt x="171162" y="371001"/>
                  <a:pt x="171162" y="361132"/>
                </a:cubicBezTo>
                <a:cubicBezTo>
                  <a:pt x="171162" y="351265"/>
                  <a:pt x="179161" y="343264"/>
                  <a:pt x="189031" y="343264"/>
                </a:cubicBezTo>
                <a:close/>
                <a:moveTo>
                  <a:pt x="103449" y="343264"/>
                </a:moveTo>
                <a:cubicBezTo>
                  <a:pt x="113318" y="343264"/>
                  <a:pt x="121317" y="351265"/>
                  <a:pt x="121317" y="361132"/>
                </a:cubicBezTo>
                <a:cubicBezTo>
                  <a:pt x="121317" y="371001"/>
                  <a:pt x="113318" y="379001"/>
                  <a:pt x="103449" y="379001"/>
                </a:cubicBezTo>
                <a:cubicBezTo>
                  <a:pt x="93580" y="379001"/>
                  <a:pt x="85580" y="371001"/>
                  <a:pt x="85580" y="361132"/>
                </a:cubicBezTo>
                <a:cubicBezTo>
                  <a:pt x="85580" y="351265"/>
                  <a:pt x="93580" y="343264"/>
                  <a:pt x="103449"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4"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4" y="252041"/>
                </a:moveTo>
                <a:cubicBezTo>
                  <a:pt x="454702" y="252041"/>
                  <a:pt x="462703" y="260042"/>
                  <a:pt x="462703" y="269910"/>
                </a:cubicBezTo>
                <a:cubicBezTo>
                  <a:pt x="462703" y="279778"/>
                  <a:pt x="454703" y="287778"/>
                  <a:pt x="444834" y="287778"/>
                </a:cubicBezTo>
                <a:cubicBezTo>
                  <a:pt x="434966" y="287778"/>
                  <a:pt x="426965" y="279778"/>
                  <a:pt x="426965" y="269910"/>
                </a:cubicBezTo>
                <a:cubicBezTo>
                  <a:pt x="426965" y="260042"/>
                  <a:pt x="434965" y="252041"/>
                  <a:pt x="444834" y="252041"/>
                </a:cubicBezTo>
                <a:close/>
                <a:moveTo>
                  <a:pt x="359252" y="252041"/>
                </a:moveTo>
                <a:cubicBezTo>
                  <a:pt x="369120" y="252041"/>
                  <a:pt x="377121" y="260042"/>
                  <a:pt x="377121" y="269910"/>
                </a:cubicBezTo>
                <a:cubicBezTo>
                  <a:pt x="377121" y="279778"/>
                  <a:pt x="369121" y="287778"/>
                  <a:pt x="359252" y="287778"/>
                </a:cubicBezTo>
                <a:cubicBezTo>
                  <a:pt x="349384" y="287778"/>
                  <a:pt x="341383" y="279778"/>
                  <a:pt x="341383" y="269910"/>
                </a:cubicBezTo>
                <a:cubicBezTo>
                  <a:pt x="341383" y="260042"/>
                  <a:pt x="349383" y="252041"/>
                  <a:pt x="359252" y="252041"/>
                </a:cubicBezTo>
                <a:close/>
                <a:moveTo>
                  <a:pt x="273672" y="252041"/>
                </a:moveTo>
                <a:cubicBezTo>
                  <a:pt x="283540" y="252041"/>
                  <a:pt x="291541" y="260042"/>
                  <a:pt x="291541" y="269910"/>
                </a:cubicBezTo>
                <a:cubicBezTo>
                  <a:pt x="291541" y="279778"/>
                  <a:pt x="283540" y="287778"/>
                  <a:pt x="273672" y="287778"/>
                </a:cubicBezTo>
                <a:cubicBezTo>
                  <a:pt x="263802" y="287778"/>
                  <a:pt x="255803" y="279778"/>
                  <a:pt x="255803" y="269910"/>
                </a:cubicBezTo>
                <a:cubicBezTo>
                  <a:pt x="255803" y="260042"/>
                  <a:pt x="263802" y="252041"/>
                  <a:pt x="273672" y="252041"/>
                </a:cubicBezTo>
                <a:close/>
                <a:moveTo>
                  <a:pt x="189031" y="252041"/>
                </a:moveTo>
                <a:cubicBezTo>
                  <a:pt x="198899" y="252041"/>
                  <a:pt x="206899" y="260042"/>
                  <a:pt x="206899" y="269910"/>
                </a:cubicBezTo>
                <a:cubicBezTo>
                  <a:pt x="206899" y="279778"/>
                  <a:pt x="198899" y="287778"/>
                  <a:pt x="189031" y="287778"/>
                </a:cubicBezTo>
                <a:cubicBezTo>
                  <a:pt x="179161" y="287778"/>
                  <a:pt x="171162" y="279778"/>
                  <a:pt x="171162" y="269910"/>
                </a:cubicBezTo>
                <a:cubicBezTo>
                  <a:pt x="171162" y="260042"/>
                  <a:pt x="179161" y="252041"/>
                  <a:pt x="189031" y="252041"/>
                </a:cubicBezTo>
                <a:close/>
                <a:moveTo>
                  <a:pt x="103449" y="252041"/>
                </a:moveTo>
                <a:cubicBezTo>
                  <a:pt x="113318" y="252041"/>
                  <a:pt x="121317" y="260042"/>
                  <a:pt x="121317" y="269910"/>
                </a:cubicBezTo>
                <a:cubicBezTo>
                  <a:pt x="121317" y="279778"/>
                  <a:pt x="113318" y="287778"/>
                  <a:pt x="103449" y="287778"/>
                </a:cubicBezTo>
                <a:cubicBezTo>
                  <a:pt x="93580" y="287778"/>
                  <a:pt x="85580" y="279778"/>
                  <a:pt x="85580" y="269910"/>
                </a:cubicBezTo>
                <a:cubicBezTo>
                  <a:pt x="85580" y="260042"/>
                  <a:pt x="93580" y="252041"/>
                  <a:pt x="103449"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7" y="196554"/>
                  <a:pt x="683706" y="188554"/>
                  <a:pt x="683706" y="178685"/>
                </a:cubicBezTo>
                <a:cubicBezTo>
                  <a:pt x="683706" y="168818"/>
                  <a:pt x="691707" y="160817"/>
                  <a:pt x="701575" y="160817"/>
                </a:cubicBezTo>
                <a:close/>
                <a:moveTo>
                  <a:pt x="615994" y="160817"/>
                </a:moveTo>
                <a:cubicBezTo>
                  <a:pt x="625863" y="160817"/>
                  <a:pt x="633863" y="168818"/>
                  <a:pt x="633863" y="178685"/>
                </a:cubicBezTo>
                <a:cubicBezTo>
                  <a:pt x="633863" y="188554"/>
                  <a:pt x="625864"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4" y="160817"/>
                </a:moveTo>
                <a:cubicBezTo>
                  <a:pt x="454702" y="160817"/>
                  <a:pt x="462703" y="168818"/>
                  <a:pt x="462703" y="178685"/>
                </a:cubicBezTo>
                <a:cubicBezTo>
                  <a:pt x="462703" y="188554"/>
                  <a:pt x="454703" y="196554"/>
                  <a:pt x="444834" y="196554"/>
                </a:cubicBezTo>
                <a:cubicBezTo>
                  <a:pt x="434966" y="196554"/>
                  <a:pt x="426965" y="188554"/>
                  <a:pt x="426965" y="178685"/>
                </a:cubicBezTo>
                <a:cubicBezTo>
                  <a:pt x="426965" y="168818"/>
                  <a:pt x="434965" y="160817"/>
                  <a:pt x="444834" y="160817"/>
                </a:cubicBezTo>
                <a:close/>
                <a:moveTo>
                  <a:pt x="359252" y="160817"/>
                </a:moveTo>
                <a:cubicBezTo>
                  <a:pt x="369120" y="160817"/>
                  <a:pt x="377122" y="168818"/>
                  <a:pt x="377122" y="178685"/>
                </a:cubicBezTo>
                <a:cubicBezTo>
                  <a:pt x="377122" y="188554"/>
                  <a:pt x="369121" y="196554"/>
                  <a:pt x="359252" y="196554"/>
                </a:cubicBezTo>
                <a:cubicBezTo>
                  <a:pt x="349384" y="196554"/>
                  <a:pt x="341383" y="188554"/>
                  <a:pt x="341383" y="178685"/>
                </a:cubicBezTo>
                <a:cubicBezTo>
                  <a:pt x="341383" y="168818"/>
                  <a:pt x="349383" y="160817"/>
                  <a:pt x="359252" y="160817"/>
                </a:cubicBezTo>
                <a:close/>
                <a:moveTo>
                  <a:pt x="273672" y="160817"/>
                </a:moveTo>
                <a:cubicBezTo>
                  <a:pt x="283540" y="160817"/>
                  <a:pt x="291541" y="168818"/>
                  <a:pt x="291541" y="178685"/>
                </a:cubicBezTo>
                <a:cubicBezTo>
                  <a:pt x="291541" y="188554"/>
                  <a:pt x="283540" y="196554"/>
                  <a:pt x="273672" y="196554"/>
                </a:cubicBezTo>
                <a:cubicBezTo>
                  <a:pt x="263802" y="196554"/>
                  <a:pt x="255803" y="188554"/>
                  <a:pt x="255803" y="178685"/>
                </a:cubicBezTo>
                <a:cubicBezTo>
                  <a:pt x="255803" y="168818"/>
                  <a:pt x="263802" y="160817"/>
                  <a:pt x="273672" y="160817"/>
                </a:cubicBezTo>
                <a:close/>
                <a:moveTo>
                  <a:pt x="189031" y="160817"/>
                </a:moveTo>
                <a:cubicBezTo>
                  <a:pt x="198899" y="160817"/>
                  <a:pt x="206899" y="168818"/>
                  <a:pt x="206899" y="178685"/>
                </a:cubicBezTo>
                <a:cubicBezTo>
                  <a:pt x="206899" y="188554"/>
                  <a:pt x="198899" y="196554"/>
                  <a:pt x="189031" y="196554"/>
                </a:cubicBezTo>
                <a:cubicBezTo>
                  <a:pt x="179161" y="196554"/>
                  <a:pt x="171162" y="188554"/>
                  <a:pt x="171162" y="178685"/>
                </a:cubicBezTo>
                <a:cubicBezTo>
                  <a:pt x="171162" y="168818"/>
                  <a:pt x="179161" y="160817"/>
                  <a:pt x="189031"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4"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4" y="69593"/>
                </a:moveTo>
                <a:cubicBezTo>
                  <a:pt x="454702" y="69593"/>
                  <a:pt x="462703" y="77594"/>
                  <a:pt x="462703" y="87462"/>
                </a:cubicBezTo>
                <a:cubicBezTo>
                  <a:pt x="462703" y="97330"/>
                  <a:pt x="454703" y="105330"/>
                  <a:pt x="444834" y="105330"/>
                </a:cubicBezTo>
                <a:cubicBezTo>
                  <a:pt x="434966" y="105330"/>
                  <a:pt x="426966" y="97330"/>
                  <a:pt x="426966" y="87462"/>
                </a:cubicBezTo>
                <a:cubicBezTo>
                  <a:pt x="426966" y="77594"/>
                  <a:pt x="434965" y="69593"/>
                  <a:pt x="444834" y="69593"/>
                </a:cubicBezTo>
                <a:close/>
                <a:moveTo>
                  <a:pt x="359252" y="69593"/>
                </a:moveTo>
                <a:cubicBezTo>
                  <a:pt x="369120" y="69593"/>
                  <a:pt x="377122" y="77594"/>
                  <a:pt x="377122" y="87462"/>
                </a:cubicBezTo>
                <a:cubicBezTo>
                  <a:pt x="377122" y="97330"/>
                  <a:pt x="369121" y="105330"/>
                  <a:pt x="359252" y="105330"/>
                </a:cubicBezTo>
                <a:cubicBezTo>
                  <a:pt x="349384" y="105330"/>
                  <a:pt x="341383" y="97330"/>
                  <a:pt x="341383" y="87462"/>
                </a:cubicBezTo>
                <a:cubicBezTo>
                  <a:pt x="341383" y="77594"/>
                  <a:pt x="349383" y="69593"/>
                  <a:pt x="359252" y="69593"/>
                </a:cubicBezTo>
                <a:close/>
                <a:moveTo>
                  <a:pt x="273672" y="69593"/>
                </a:moveTo>
                <a:cubicBezTo>
                  <a:pt x="283540" y="69593"/>
                  <a:pt x="291541" y="77594"/>
                  <a:pt x="291541" y="87462"/>
                </a:cubicBezTo>
                <a:cubicBezTo>
                  <a:pt x="291541" y="97330"/>
                  <a:pt x="283540" y="105330"/>
                  <a:pt x="273672" y="105330"/>
                </a:cubicBezTo>
                <a:cubicBezTo>
                  <a:pt x="263802" y="105330"/>
                  <a:pt x="255803" y="97330"/>
                  <a:pt x="255803" y="87462"/>
                </a:cubicBezTo>
                <a:cubicBezTo>
                  <a:pt x="255803" y="77594"/>
                  <a:pt x="263802" y="69593"/>
                  <a:pt x="273672"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1" y="10345"/>
                  <a:pt x="452358" y="14107"/>
                  <a:pt x="444833" y="14107"/>
                </a:cubicBezTo>
                <a:cubicBezTo>
                  <a:pt x="440131" y="14107"/>
                  <a:pt x="435429" y="12226"/>
                  <a:pt x="432608"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273506136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9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6BB22A0-8EF2-4068-86B5-51C481EA5C88}"/>
              </a:ext>
            </a:extLst>
          </p:cNvPr>
          <p:cNvSpPr/>
          <p:nvPr userDrawn="1"/>
        </p:nvSpPr>
        <p:spPr>
          <a:xfrm flipH="1">
            <a:off x="6138118" y="0"/>
            <a:ext cx="6053882" cy="6858000"/>
          </a:xfrm>
          <a:prstGeom prst="rect">
            <a:avLst/>
          </a:prstGeom>
          <a:solidFill>
            <a:schemeClr val="accent3"/>
          </a:solidFill>
          <a:ln w="7190" cap="flat">
            <a:noFill/>
            <a:prstDash val="solid"/>
            <a:miter/>
          </a:ln>
        </p:spPr>
        <p:txBody>
          <a:bodyPr wrap="square" rtlCol="0" anchor="ctr">
            <a:noAutofit/>
          </a:bodyPr>
          <a:lstStyle/>
          <a:p>
            <a:endParaRPr lang="en-US"/>
          </a:p>
        </p:txBody>
      </p:sp>
      <p:pic>
        <p:nvPicPr>
          <p:cNvPr id="4" name="pasted-image.tiff">
            <a:extLst>
              <a:ext uri="{FF2B5EF4-FFF2-40B4-BE49-F238E27FC236}">
                <a16:creationId xmlns:a16="http://schemas.microsoft.com/office/drawing/2014/main" id="{03628B28-26C6-41EB-A0C5-22815B3ACBE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rot="20523264">
            <a:off x="540566" y="1064900"/>
            <a:ext cx="4644018" cy="2537740"/>
          </a:xfrm>
          <a:prstGeom prst="rect">
            <a:avLst/>
          </a:prstGeom>
          <a:ln w="12700">
            <a:miter lim="400000"/>
          </a:ln>
          <a:effectLst>
            <a:outerShdw blurRad="12700" sx="101000" sy="101000" algn="ctr" rotWithShape="0">
              <a:prstClr val="black">
                <a:alpha val="17000"/>
              </a:prstClr>
            </a:outerShdw>
          </a:effectLst>
        </p:spPr>
      </p:pic>
      <p:sp>
        <p:nvSpPr>
          <p:cNvPr id="5" name="Picture Placeholder 1">
            <a:extLst>
              <a:ext uri="{FF2B5EF4-FFF2-40B4-BE49-F238E27FC236}">
                <a16:creationId xmlns:a16="http://schemas.microsoft.com/office/drawing/2014/main" id="{BE47665F-E05E-40FA-915A-26BC96A493E9}"/>
              </a:ext>
            </a:extLst>
          </p:cNvPr>
          <p:cNvSpPr>
            <a:spLocks noGrp="1"/>
          </p:cNvSpPr>
          <p:nvPr>
            <p:ph type="pic" sz="quarter" idx="11"/>
          </p:nvPr>
        </p:nvSpPr>
        <p:spPr>
          <a:xfrm rot="20523264">
            <a:off x="1182229" y="1193032"/>
            <a:ext cx="3360692" cy="2115182"/>
          </a:xfrm>
          <a:custGeom>
            <a:avLst/>
            <a:gdLst>
              <a:gd name="connsiteX0" fmla="*/ 0 w 5619750"/>
              <a:gd name="connsiteY0" fmla="*/ 0 h 3467159"/>
              <a:gd name="connsiteX1" fmla="*/ 5619750 w 5619750"/>
              <a:gd name="connsiteY1" fmla="*/ 0 h 3467159"/>
              <a:gd name="connsiteX2" fmla="*/ 5619750 w 5619750"/>
              <a:gd name="connsiteY2" fmla="*/ 3467159 h 3467159"/>
              <a:gd name="connsiteX3" fmla="*/ 0 w 5619750"/>
              <a:gd name="connsiteY3" fmla="*/ 3467159 h 3467159"/>
            </a:gdLst>
            <a:ahLst/>
            <a:cxnLst>
              <a:cxn ang="0">
                <a:pos x="connsiteX0" y="connsiteY0"/>
              </a:cxn>
              <a:cxn ang="0">
                <a:pos x="connsiteX1" y="connsiteY1"/>
              </a:cxn>
              <a:cxn ang="0">
                <a:pos x="connsiteX2" y="connsiteY2"/>
              </a:cxn>
              <a:cxn ang="0">
                <a:pos x="connsiteX3" y="connsiteY3"/>
              </a:cxn>
            </a:cxnLst>
            <a:rect l="l" t="t" r="r" b="b"/>
            <a:pathLst>
              <a:path w="5619750" h="3467159">
                <a:moveTo>
                  <a:pt x="0" y="0"/>
                </a:moveTo>
                <a:lnTo>
                  <a:pt x="5619750" y="0"/>
                </a:lnTo>
                <a:lnTo>
                  <a:pt x="5619750" y="3467159"/>
                </a:lnTo>
                <a:lnTo>
                  <a:pt x="0" y="3467159"/>
                </a:lnTo>
                <a:close/>
              </a:path>
            </a:pathLst>
          </a:custGeom>
          <a:pattFill prst="dashUpDiag">
            <a:fgClr>
              <a:schemeClr val="accent1"/>
            </a:fgClr>
            <a:bgClr>
              <a:schemeClr val="bg1"/>
            </a:bgClr>
          </a:pattFill>
        </p:spPr>
        <p:txBody>
          <a:bodyPr wrap="square">
            <a:noAutofit/>
          </a:bodyPr>
          <a:lstStyle>
            <a:lvl1pPr>
              <a:defRPr>
                <a:latin typeface="Arial" panose="020B0604020202020204" pitchFamily="34" charset="0"/>
                <a:cs typeface="Arial" panose="020B0604020202020204" pitchFamily="34" charset="0"/>
              </a:defRPr>
            </a:lvl1pPr>
          </a:lstStyle>
          <a:p>
            <a:endParaRPr lang="id-ID"/>
          </a:p>
        </p:txBody>
      </p:sp>
      <p:pic>
        <p:nvPicPr>
          <p:cNvPr id="6" name="pasted-image.tiff">
            <a:extLst>
              <a:ext uri="{FF2B5EF4-FFF2-40B4-BE49-F238E27FC236}">
                <a16:creationId xmlns:a16="http://schemas.microsoft.com/office/drawing/2014/main" id="{F3535885-28E1-423B-9B4A-B367213F8B0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rot="900000">
            <a:off x="6978714" y="2893700"/>
            <a:ext cx="4644018" cy="2537740"/>
          </a:xfrm>
          <a:prstGeom prst="rect">
            <a:avLst/>
          </a:prstGeom>
          <a:ln w="12700">
            <a:miter lim="400000"/>
          </a:ln>
          <a:effectLst>
            <a:outerShdw blurRad="12700" sx="101000" sy="101000" algn="ctr" rotWithShape="0">
              <a:prstClr val="black">
                <a:alpha val="17000"/>
              </a:prstClr>
            </a:outerShdw>
          </a:effectLst>
        </p:spPr>
      </p:pic>
      <p:sp>
        <p:nvSpPr>
          <p:cNvPr id="7" name="Picture Placeholder 1">
            <a:extLst>
              <a:ext uri="{FF2B5EF4-FFF2-40B4-BE49-F238E27FC236}">
                <a16:creationId xmlns:a16="http://schemas.microsoft.com/office/drawing/2014/main" id="{D732593B-1FC3-410A-AD4E-9C8C4232D2BB}"/>
              </a:ext>
            </a:extLst>
          </p:cNvPr>
          <p:cNvSpPr>
            <a:spLocks noGrp="1"/>
          </p:cNvSpPr>
          <p:nvPr>
            <p:ph type="pic" sz="quarter" idx="12"/>
          </p:nvPr>
        </p:nvSpPr>
        <p:spPr>
          <a:xfrm rot="900000">
            <a:off x="7620377" y="3021832"/>
            <a:ext cx="3360692" cy="2115182"/>
          </a:xfrm>
          <a:custGeom>
            <a:avLst/>
            <a:gdLst>
              <a:gd name="connsiteX0" fmla="*/ 0 w 5619750"/>
              <a:gd name="connsiteY0" fmla="*/ 0 h 3467159"/>
              <a:gd name="connsiteX1" fmla="*/ 5619750 w 5619750"/>
              <a:gd name="connsiteY1" fmla="*/ 0 h 3467159"/>
              <a:gd name="connsiteX2" fmla="*/ 5619750 w 5619750"/>
              <a:gd name="connsiteY2" fmla="*/ 3467159 h 3467159"/>
              <a:gd name="connsiteX3" fmla="*/ 0 w 5619750"/>
              <a:gd name="connsiteY3" fmla="*/ 3467159 h 3467159"/>
            </a:gdLst>
            <a:ahLst/>
            <a:cxnLst>
              <a:cxn ang="0">
                <a:pos x="connsiteX0" y="connsiteY0"/>
              </a:cxn>
              <a:cxn ang="0">
                <a:pos x="connsiteX1" y="connsiteY1"/>
              </a:cxn>
              <a:cxn ang="0">
                <a:pos x="connsiteX2" y="connsiteY2"/>
              </a:cxn>
              <a:cxn ang="0">
                <a:pos x="connsiteX3" y="connsiteY3"/>
              </a:cxn>
            </a:cxnLst>
            <a:rect l="l" t="t" r="r" b="b"/>
            <a:pathLst>
              <a:path w="5619750" h="3467159">
                <a:moveTo>
                  <a:pt x="0" y="0"/>
                </a:moveTo>
                <a:lnTo>
                  <a:pt x="5619750" y="0"/>
                </a:lnTo>
                <a:lnTo>
                  <a:pt x="5619750" y="3467159"/>
                </a:lnTo>
                <a:lnTo>
                  <a:pt x="0" y="3467159"/>
                </a:lnTo>
                <a:close/>
              </a:path>
            </a:pathLst>
          </a:custGeom>
          <a:pattFill prst="dashUpDiag">
            <a:fgClr>
              <a:schemeClr val="accent1"/>
            </a:fgClr>
            <a:bgClr>
              <a:schemeClr val="bg1"/>
            </a:bgClr>
          </a:pattFill>
        </p:spPr>
        <p:txBody>
          <a:bodyPr wrap="square">
            <a:noAutofit/>
          </a:bodyPr>
          <a:lstStyle>
            <a:lvl1pPr>
              <a:defRPr>
                <a:latin typeface="Arial" panose="020B0604020202020204" pitchFamily="34" charset="0"/>
                <a:cs typeface="Arial" panose="020B0604020202020204" pitchFamily="34" charset="0"/>
              </a:defRPr>
            </a:lvl1pPr>
          </a:lstStyle>
          <a:p>
            <a:endParaRPr lang="id-ID"/>
          </a:p>
        </p:txBody>
      </p:sp>
      <p:sp>
        <p:nvSpPr>
          <p:cNvPr id="8" name="Freeform: Shape 7">
            <a:extLst>
              <a:ext uri="{FF2B5EF4-FFF2-40B4-BE49-F238E27FC236}">
                <a16:creationId xmlns:a16="http://schemas.microsoft.com/office/drawing/2014/main" id="{B57E13E1-38D6-48D6-8DD6-380CB75CDA3D}"/>
              </a:ext>
            </a:extLst>
          </p:cNvPr>
          <p:cNvSpPr/>
          <p:nvPr userDrawn="1"/>
        </p:nvSpPr>
        <p:spPr>
          <a:xfrm>
            <a:off x="4475562" y="4822540"/>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9" name="Freeform: Shape 8">
            <a:extLst>
              <a:ext uri="{FF2B5EF4-FFF2-40B4-BE49-F238E27FC236}">
                <a16:creationId xmlns:a16="http://schemas.microsoft.com/office/drawing/2014/main" id="{EDD76F27-1FE5-42ED-B5A3-2068AFE9660A}"/>
              </a:ext>
            </a:extLst>
          </p:cNvPr>
          <p:cNvSpPr/>
          <p:nvPr userDrawn="1"/>
        </p:nvSpPr>
        <p:spPr>
          <a:xfrm>
            <a:off x="-261033" y="434305"/>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0" name="Freeform: Shape 9">
            <a:extLst>
              <a:ext uri="{FF2B5EF4-FFF2-40B4-BE49-F238E27FC236}">
                <a16:creationId xmlns:a16="http://schemas.microsoft.com/office/drawing/2014/main" id="{77AB99FA-30B2-4095-A516-9711645A4247}"/>
              </a:ext>
            </a:extLst>
          </p:cNvPr>
          <p:cNvSpPr/>
          <p:nvPr userDrawn="1"/>
        </p:nvSpPr>
        <p:spPr>
          <a:xfrm>
            <a:off x="6342140" y="6206188"/>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1" name="Graphic 2">
            <a:extLst>
              <a:ext uri="{FF2B5EF4-FFF2-40B4-BE49-F238E27FC236}">
                <a16:creationId xmlns:a16="http://schemas.microsoft.com/office/drawing/2014/main" id="{469DEF46-9A33-417D-A18F-27595F1CCE31}"/>
              </a:ext>
            </a:extLst>
          </p:cNvPr>
          <p:cNvSpPr/>
          <p:nvPr userDrawn="1"/>
        </p:nvSpPr>
        <p:spPr>
          <a:xfrm>
            <a:off x="11574553" y="287352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2" name="Graphic 2">
            <a:extLst>
              <a:ext uri="{FF2B5EF4-FFF2-40B4-BE49-F238E27FC236}">
                <a16:creationId xmlns:a16="http://schemas.microsoft.com/office/drawing/2014/main" id="{7E11C6A7-954A-4D4F-9ED6-E5CEBE29EB2A}"/>
              </a:ext>
            </a:extLst>
          </p:cNvPr>
          <p:cNvSpPr/>
          <p:nvPr userDrawn="1"/>
        </p:nvSpPr>
        <p:spPr>
          <a:xfrm>
            <a:off x="2862575" y="511019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3" name="Graphic 2">
            <a:extLst>
              <a:ext uri="{FF2B5EF4-FFF2-40B4-BE49-F238E27FC236}">
                <a16:creationId xmlns:a16="http://schemas.microsoft.com/office/drawing/2014/main" id="{76E0941F-8B5B-46E5-8DDE-5B6E65A4FD43}"/>
              </a:ext>
            </a:extLst>
          </p:cNvPr>
          <p:cNvSpPr/>
          <p:nvPr userDrawn="1"/>
        </p:nvSpPr>
        <p:spPr>
          <a:xfrm>
            <a:off x="7870169" y="92393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273594023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0_Title Slide">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DC5C33BA-90F8-4CDE-A515-F09F5BFC603A}"/>
              </a:ext>
            </a:extLst>
          </p:cNvPr>
          <p:cNvSpPr/>
          <p:nvPr userDrawn="1"/>
        </p:nvSpPr>
        <p:spPr>
          <a:xfrm flipH="1">
            <a:off x="0" y="0"/>
            <a:ext cx="12192000" cy="6858000"/>
          </a:xfrm>
          <a:custGeom>
            <a:avLst/>
            <a:gdLst>
              <a:gd name="connsiteX0" fmla="*/ 10850435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3591593 h 6858000"/>
              <a:gd name="connsiteX5" fmla="*/ 180382 w 12192000"/>
              <a:gd name="connsiteY5" fmla="*/ 3780788 h 6858000"/>
              <a:gd name="connsiteX6" fmla="*/ 4614094 w 12192000"/>
              <a:gd name="connsiteY6" fmla="*/ 5617292 h 6858000"/>
              <a:gd name="connsiteX7" fmla="*/ 10812063 w 12192000"/>
              <a:gd name="connsiteY7" fmla="*/ 301968 h 6858000"/>
              <a:gd name="connsiteX8" fmla="*/ 10850435 w 12192000"/>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6858000">
                <a:moveTo>
                  <a:pt x="10850435" y="0"/>
                </a:moveTo>
                <a:lnTo>
                  <a:pt x="12192000" y="0"/>
                </a:lnTo>
                <a:lnTo>
                  <a:pt x="12192000" y="6858000"/>
                </a:lnTo>
                <a:lnTo>
                  <a:pt x="0" y="6858000"/>
                </a:lnTo>
                <a:lnTo>
                  <a:pt x="0" y="3591593"/>
                </a:lnTo>
                <a:lnTo>
                  <a:pt x="180382" y="3780788"/>
                </a:lnTo>
                <a:cubicBezTo>
                  <a:pt x="1315068" y="4915474"/>
                  <a:pt x="2882622" y="5617292"/>
                  <a:pt x="4614094" y="5617292"/>
                </a:cubicBezTo>
                <a:cubicBezTo>
                  <a:pt x="7752388" y="5617292"/>
                  <a:pt x="10352184" y="3311711"/>
                  <a:pt x="10812063" y="301968"/>
                </a:cubicBezTo>
                <a:lnTo>
                  <a:pt x="10850435"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pic>
        <p:nvPicPr>
          <p:cNvPr id="3" name="Picture 2">
            <a:extLst>
              <a:ext uri="{FF2B5EF4-FFF2-40B4-BE49-F238E27FC236}">
                <a16:creationId xmlns:a16="http://schemas.microsoft.com/office/drawing/2014/main" id="{7DED51D2-1753-4D98-9986-64E7E8B223E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52549" y="222068"/>
            <a:ext cx="9144000" cy="6858000"/>
          </a:xfrm>
          <a:prstGeom prst="rect">
            <a:avLst/>
          </a:prstGeom>
        </p:spPr>
      </p:pic>
      <p:sp>
        <p:nvSpPr>
          <p:cNvPr id="4" name="Picture Placeholder 2">
            <a:extLst>
              <a:ext uri="{FF2B5EF4-FFF2-40B4-BE49-F238E27FC236}">
                <a16:creationId xmlns:a16="http://schemas.microsoft.com/office/drawing/2014/main" id="{F834EB6D-C21C-418A-B1CC-B33519308EFB}"/>
              </a:ext>
            </a:extLst>
          </p:cNvPr>
          <p:cNvSpPr>
            <a:spLocks noGrp="1"/>
          </p:cNvSpPr>
          <p:nvPr>
            <p:ph type="pic" sz="quarter" idx="10"/>
          </p:nvPr>
        </p:nvSpPr>
        <p:spPr>
          <a:xfrm>
            <a:off x="732608" y="2742701"/>
            <a:ext cx="5473700" cy="2943225"/>
          </a:xfrm>
          <a:custGeom>
            <a:avLst/>
            <a:gdLst>
              <a:gd name="connsiteX0" fmla="*/ 0 w 5473700"/>
              <a:gd name="connsiteY0" fmla="*/ 0 h 2638425"/>
              <a:gd name="connsiteX1" fmla="*/ 5473700 w 5473700"/>
              <a:gd name="connsiteY1" fmla="*/ 0 h 2638425"/>
              <a:gd name="connsiteX2" fmla="*/ 5473700 w 5473700"/>
              <a:gd name="connsiteY2" fmla="*/ 2638425 h 2638425"/>
              <a:gd name="connsiteX3" fmla="*/ 0 w 5473700"/>
              <a:gd name="connsiteY3" fmla="*/ 2638425 h 2638425"/>
              <a:gd name="connsiteX4" fmla="*/ 0 w 5473700"/>
              <a:gd name="connsiteY4" fmla="*/ 0 h 2638425"/>
              <a:gd name="connsiteX0" fmla="*/ 0 w 5473700"/>
              <a:gd name="connsiteY0" fmla="*/ 144780 h 2783205"/>
              <a:gd name="connsiteX1" fmla="*/ 3865880 w 5473700"/>
              <a:gd name="connsiteY1" fmla="*/ 0 h 2783205"/>
              <a:gd name="connsiteX2" fmla="*/ 5473700 w 5473700"/>
              <a:gd name="connsiteY2" fmla="*/ 2783205 h 2783205"/>
              <a:gd name="connsiteX3" fmla="*/ 0 w 5473700"/>
              <a:gd name="connsiteY3" fmla="*/ 2783205 h 2783205"/>
              <a:gd name="connsiteX4" fmla="*/ 0 w 5473700"/>
              <a:gd name="connsiteY4" fmla="*/ 144780 h 2783205"/>
              <a:gd name="connsiteX0" fmla="*/ 0 w 5435600"/>
              <a:gd name="connsiteY0" fmla="*/ 144780 h 2783205"/>
              <a:gd name="connsiteX1" fmla="*/ 3865880 w 5435600"/>
              <a:gd name="connsiteY1" fmla="*/ 0 h 2783205"/>
              <a:gd name="connsiteX2" fmla="*/ 5435600 w 5435600"/>
              <a:gd name="connsiteY2" fmla="*/ 2524125 h 2783205"/>
              <a:gd name="connsiteX3" fmla="*/ 0 w 5435600"/>
              <a:gd name="connsiteY3" fmla="*/ 2783205 h 2783205"/>
              <a:gd name="connsiteX4" fmla="*/ 0 w 5435600"/>
              <a:gd name="connsiteY4" fmla="*/ 144780 h 2783205"/>
              <a:gd name="connsiteX0" fmla="*/ 0 w 5435600"/>
              <a:gd name="connsiteY0" fmla="*/ 144780 h 2943225"/>
              <a:gd name="connsiteX1" fmla="*/ 3865880 w 5435600"/>
              <a:gd name="connsiteY1" fmla="*/ 0 h 2943225"/>
              <a:gd name="connsiteX2" fmla="*/ 5435600 w 5435600"/>
              <a:gd name="connsiteY2" fmla="*/ 2524125 h 2943225"/>
              <a:gd name="connsiteX3" fmla="*/ 1493520 w 5435600"/>
              <a:gd name="connsiteY3" fmla="*/ 2943225 h 2943225"/>
              <a:gd name="connsiteX4" fmla="*/ 0 w 5435600"/>
              <a:gd name="connsiteY4" fmla="*/ 144780 h 2943225"/>
              <a:gd name="connsiteX0" fmla="*/ 0 w 5473700"/>
              <a:gd name="connsiteY0" fmla="*/ 137160 h 2943225"/>
              <a:gd name="connsiteX1" fmla="*/ 3903980 w 5473700"/>
              <a:gd name="connsiteY1" fmla="*/ 0 h 2943225"/>
              <a:gd name="connsiteX2" fmla="*/ 5473700 w 5473700"/>
              <a:gd name="connsiteY2" fmla="*/ 2524125 h 2943225"/>
              <a:gd name="connsiteX3" fmla="*/ 1531620 w 5473700"/>
              <a:gd name="connsiteY3" fmla="*/ 2943225 h 2943225"/>
              <a:gd name="connsiteX4" fmla="*/ 0 w 5473700"/>
              <a:gd name="connsiteY4" fmla="*/ 137160 h 2943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73700" h="2943225">
                <a:moveTo>
                  <a:pt x="0" y="137160"/>
                </a:moveTo>
                <a:lnTo>
                  <a:pt x="3903980" y="0"/>
                </a:lnTo>
                <a:lnTo>
                  <a:pt x="5473700" y="2524125"/>
                </a:lnTo>
                <a:lnTo>
                  <a:pt x="1531620" y="2943225"/>
                </a:lnTo>
                <a:lnTo>
                  <a:pt x="0" y="137160"/>
                </a:lnTo>
                <a:close/>
              </a:path>
            </a:pathLst>
          </a:custGeom>
          <a:pattFill prst="divot">
            <a:fgClr>
              <a:schemeClr val="accent1"/>
            </a:fgClr>
            <a:bgClr>
              <a:schemeClr val="bg1"/>
            </a:bgClr>
          </a:pattFill>
        </p:spPr>
        <p:txBody>
          <a:bodyPr/>
          <a:lstStyle/>
          <a:p>
            <a:endParaRPr lang="en-ID"/>
          </a:p>
        </p:txBody>
      </p:sp>
      <p:sp>
        <p:nvSpPr>
          <p:cNvPr id="6" name="Freeform: Shape 5">
            <a:extLst>
              <a:ext uri="{FF2B5EF4-FFF2-40B4-BE49-F238E27FC236}">
                <a16:creationId xmlns:a16="http://schemas.microsoft.com/office/drawing/2014/main" id="{04573047-9CFE-475C-9335-4FA36617DB59}"/>
              </a:ext>
            </a:extLst>
          </p:cNvPr>
          <p:cNvSpPr/>
          <p:nvPr userDrawn="1"/>
        </p:nvSpPr>
        <p:spPr>
          <a:xfrm>
            <a:off x="1488304" y="1889275"/>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7" name="Freeform: Shape 6">
            <a:extLst>
              <a:ext uri="{FF2B5EF4-FFF2-40B4-BE49-F238E27FC236}">
                <a16:creationId xmlns:a16="http://schemas.microsoft.com/office/drawing/2014/main" id="{6B98C0ED-1CE5-4540-87C2-055F7357AA36}"/>
              </a:ext>
            </a:extLst>
          </p:cNvPr>
          <p:cNvSpPr/>
          <p:nvPr userDrawn="1"/>
        </p:nvSpPr>
        <p:spPr>
          <a:xfrm>
            <a:off x="8735871" y="5101045"/>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8" name="Freeform: Shape 7">
            <a:extLst>
              <a:ext uri="{FF2B5EF4-FFF2-40B4-BE49-F238E27FC236}">
                <a16:creationId xmlns:a16="http://schemas.microsoft.com/office/drawing/2014/main" id="{07CA7F42-52F9-458B-AA6D-2CE3BDCAC4CC}"/>
              </a:ext>
            </a:extLst>
          </p:cNvPr>
          <p:cNvSpPr/>
          <p:nvPr userDrawn="1"/>
        </p:nvSpPr>
        <p:spPr>
          <a:xfrm>
            <a:off x="-642644" y="1346165"/>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9" name="Graphic 2">
            <a:extLst>
              <a:ext uri="{FF2B5EF4-FFF2-40B4-BE49-F238E27FC236}">
                <a16:creationId xmlns:a16="http://schemas.microsoft.com/office/drawing/2014/main" id="{F2956CBF-2432-45D3-99AB-806A52F4BE39}"/>
              </a:ext>
            </a:extLst>
          </p:cNvPr>
          <p:cNvSpPr/>
          <p:nvPr userDrawn="1"/>
        </p:nvSpPr>
        <p:spPr>
          <a:xfrm>
            <a:off x="11574553" y="287352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0" name="Graphic 2">
            <a:extLst>
              <a:ext uri="{FF2B5EF4-FFF2-40B4-BE49-F238E27FC236}">
                <a16:creationId xmlns:a16="http://schemas.microsoft.com/office/drawing/2014/main" id="{CD5DAB2B-B895-42AC-B3F1-96017F6E5B2F}"/>
              </a:ext>
            </a:extLst>
          </p:cNvPr>
          <p:cNvSpPr/>
          <p:nvPr userDrawn="1"/>
        </p:nvSpPr>
        <p:spPr>
          <a:xfrm>
            <a:off x="5271433" y="81249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1" name="Graphic 2">
            <a:extLst>
              <a:ext uri="{FF2B5EF4-FFF2-40B4-BE49-F238E27FC236}">
                <a16:creationId xmlns:a16="http://schemas.microsoft.com/office/drawing/2014/main" id="{5BB251BD-4985-479F-BE17-4CA67676C2E4}"/>
              </a:ext>
            </a:extLst>
          </p:cNvPr>
          <p:cNvSpPr/>
          <p:nvPr userDrawn="1"/>
        </p:nvSpPr>
        <p:spPr>
          <a:xfrm>
            <a:off x="462031" y="529823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2" name="Freeform: Shape 11">
            <a:extLst>
              <a:ext uri="{FF2B5EF4-FFF2-40B4-BE49-F238E27FC236}">
                <a16:creationId xmlns:a16="http://schemas.microsoft.com/office/drawing/2014/main" id="{7F10AD55-A43A-4622-ABC1-0F20B8D8E25D}"/>
              </a:ext>
            </a:extLst>
          </p:cNvPr>
          <p:cNvSpPr/>
          <p:nvPr userDrawn="1"/>
        </p:nvSpPr>
        <p:spPr>
          <a:xfrm>
            <a:off x="11941919" y="5555308"/>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13704542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1_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9F6F409-2301-41D6-AB4F-8DD31FF26DDC}"/>
              </a:ext>
            </a:extLst>
          </p:cNvPr>
          <p:cNvSpPr/>
          <p:nvPr userDrawn="1"/>
        </p:nvSpPr>
        <p:spPr>
          <a:xfrm flipH="1">
            <a:off x="7759335" y="0"/>
            <a:ext cx="4432663" cy="6858000"/>
          </a:xfrm>
          <a:prstGeom prst="rect">
            <a:avLst/>
          </a:prstGeom>
          <a:solidFill>
            <a:schemeClr val="accent1"/>
          </a:solidFill>
          <a:ln w="7190"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B006892C-BAF3-4D12-A4AC-0B840B0916BD}"/>
              </a:ext>
            </a:extLst>
          </p:cNvPr>
          <p:cNvSpPr/>
          <p:nvPr userDrawn="1"/>
        </p:nvSpPr>
        <p:spPr>
          <a:xfrm>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pic>
        <p:nvPicPr>
          <p:cNvPr id="4" name="pasted-image.tiff">
            <a:extLst>
              <a:ext uri="{FF2B5EF4-FFF2-40B4-BE49-F238E27FC236}">
                <a16:creationId xmlns:a16="http://schemas.microsoft.com/office/drawing/2014/main" id="{8C72CB84-DAE5-49E6-BB2E-E59AC31F509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225022" y="1116781"/>
            <a:ext cx="2310916" cy="4221784"/>
          </a:xfrm>
          <a:prstGeom prst="rect">
            <a:avLst/>
          </a:prstGeom>
          <a:ln w="12700">
            <a:miter lim="400000"/>
          </a:ln>
          <a:effectLst>
            <a:outerShdw blurRad="12700" sx="102000" sy="102000" algn="ctr" rotWithShape="0">
              <a:prstClr val="black">
                <a:alpha val="11000"/>
              </a:prstClr>
            </a:outerShdw>
          </a:effectLst>
        </p:spPr>
      </p:pic>
      <p:sp>
        <p:nvSpPr>
          <p:cNvPr id="5" name="Picture Placeholder 4">
            <a:extLst>
              <a:ext uri="{FF2B5EF4-FFF2-40B4-BE49-F238E27FC236}">
                <a16:creationId xmlns:a16="http://schemas.microsoft.com/office/drawing/2014/main" id="{72824A1A-040C-43FF-9948-2D173937C922}"/>
              </a:ext>
            </a:extLst>
          </p:cNvPr>
          <p:cNvSpPr>
            <a:spLocks noGrp="1"/>
          </p:cNvSpPr>
          <p:nvPr>
            <p:ph type="pic" sz="quarter" idx="10"/>
          </p:nvPr>
        </p:nvSpPr>
        <p:spPr>
          <a:xfrm>
            <a:off x="9561247" y="2253650"/>
            <a:ext cx="1506596" cy="1908012"/>
          </a:xfrm>
          <a:custGeom>
            <a:avLst/>
            <a:gdLst>
              <a:gd name="connsiteX0" fmla="*/ 0 w 1904339"/>
              <a:gd name="connsiteY0" fmla="*/ 0 h 2361748"/>
              <a:gd name="connsiteX1" fmla="*/ 1904339 w 1904339"/>
              <a:gd name="connsiteY1" fmla="*/ 0 h 2361748"/>
              <a:gd name="connsiteX2" fmla="*/ 1904339 w 1904339"/>
              <a:gd name="connsiteY2" fmla="*/ 2361748 h 2361748"/>
              <a:gd name="connsiteX3" fmla="*/ 0 w 1904339"/>
              <a:gd name="connsiteY3" fmla="*/ 2361748 h 2361748"/>
            </a:gdLst>
            <a:ahLst/>
            <a:cxnLst>
              <a:cxn ang="0">
                <a:pos x="connsiteX0" y="connsiteY0"/>
              </a:cxn>
              <a:cxn ang="0">
                <a:pos x="connsiteX1" y="connsiteY1"/>
              </a:cxn>
              <a:cxn ang="0">
                <a:pos x="connsiteX2" y="connsiteY2"/>
              </a:cxn>
              <a:cxn ang="0">
                <a:pos x="connsiteX3" y="connsiteY3"/>
              </a:cxn>
            </a:cxnLst>
            <a:rect l="l" t="t" r="r" b="b"/>
            <a:pathLst>
              <a:path w="1904339" h="2361748">
                <a:moveTo>
                  <a:pt x="0" y="0"/>
                </a:moveTo>
                <a:lnTo>
                  <a:pt x="1904339" y="0"/>
                </a:lnTo>
                <a:lnTo>
                  <a:pt x="1904339" y="2361748"/>
                </a:lnTo>
                <a:lnTo>
                  <a:pt x="0" y="2361748"/>
                </a:lnTo>
                <a:close/>
              </a:path>
            </a:pathLst>
          </a:custGeom>
          <a:pattFill prst="diagBrick">
            <a:fgClr>
              <a:schemeClr val="accent1"/>
            </a:fgClr>
            <a:bgClr>
              <a:schemeClr val="bg1"/>
            </a:bgClr>
          </a:pattFill>
        </p:spPr>
        <p:txBody>
          <a:bodyPr wrap="square">
            <a:noAutofit/>
          </a:bodyPr>
          <a:lstStyle>
            <a:lvl1pPr>
              <a:defRPr>
                <a:latin typeface="Arial" panose="020B0604020202020204" pitchFamily="34" charset="0"/>
                <a:cs typeface="Arial" panose="020B0604020202020204" pitchFamily="34" charset="0"/>
              </a:defRPr>
            </a:lvl1pPr>
          </a:lstStyle>
          <a:p>
            <a:endParaRPr lang="id-ID" dirty="0"/>
          </a:p>
        </p:txBody>
      </p:sp>
      <p:pic>
        <p:nvPicPr>
          <p:cNvPr id="6" name="pasted-image.tiff">
            <a:extLst>
              <a:ext uri="{FF2B5EF4-FFF2-40B4-BE49-F238E27FC236}">
                <a16:creationId xmlns:a16="http://schemas.microsoft.com/office/drawing/2014/main" id="{308474B8-1C5E-4D2B-8DFF-ED6B38ACE9D1}"/>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726140" y="1116781"/>
            <a:ext cx="2310916" cy="4221784"/>
          </a:xfrm>
          <a:prstGeom prst="rect">
            <a:avLst/>
          </a:prstGeom>
          <a:ln w="12700">
            <a:miter lim="400000"/>
          </a:ln>
          <a:effectLst>
            <a:outerShdw blurRad="12700" sx="102000" sy="102000" algn="ctr" rotWithShape="0">
              <a:prstClr val="black">
                <a:alpha val="11000"/>
              </a:prstClr>
            </a:outerShdw>
          </a:effectLst>
        </p:spPr>
      </p:pic>
      <p:sp>
        <p:nvSpPr>
          <p:cNvPr id="7" name="Picture Placeholder 4">
            <a:extLst>
              <a:ext uri="{FF2B5EF4-FFF2-40B4-BE49-F238E27FC236}">
                <a16:creationId xmlns:a16="http://schemas.microsoft.com/office/drawing/2014/main" id="{451C1FCB-7048-4C40-928F-FD8262A00AB0}"/>
              </a:ext>
            </a:extLst>
          </p:cNvPr>
          <p:cNvSpPr>
            <a:spLocks noGrp="1"/>
          </p:cNvSpPr>
          <p:nvPr>
            <p:ph type="pic" sz="quarter" idx="11"/>
          </p:nvPr>
        </p:nvSpPr>
        <p:spPr>
          <a:xfrm>
            <a:off x="7062365" y="2253650"/>
            <a:ext cx="1544606" cy="1908012"/>
          </a:xfrm>
          <a:custGeom>
            <a:avLst/>
            <a:gdLst>
              <a:gd name="connsiteX0" fmla="*/ 0 w 1904339"/>
              <a:gd name="connsiteY0" fmla="*/ 0 h 2361748"/>
              <a:gd name="connsiteX1" fmla="*/ 1904339 w 1904339"/>
              <a:gd name="connsiteY1" fmla="*/ 0 h 2361748"/>
              <a:gd name="connsiteX2" fmla="*/ 1904339 w 1904339"/>
              <a:gd name="connsiteY2" fmla="*/ 2361748 h 2361748"/>
              <a:gd name="connsiteX3" fmla="*/ 0 w 1904339"/>
              <a:gd name="connsiteY3" fmla="*/ 2361748 h 2361748"/>
            </a:gdLst>
            <a:ahLst/>
            <a:cxnLst>
              <a:cxn ang="0">
                <a:pos x="connsiteX0" y="connsiteY0"/>
              </a:cxn>
              <a:cxn ang="0">
                <a:pos x="connsiteX1" y="connsiteY1"/>
              </a:cxn>
              <a:cxn ang="0">
                <a:pos x="connsiteX2" y="connsiteY2"/>
              </a:cxn>
              <a:cxn ang="0">
                <a:pos x="connsiteX3" y="connsiteY3"/>
              </a:cxn>
            </a:cxnLst>
            <a:rect l="l" t="t" r="r" b="b"/>
            <a:pathLst>
              <a:path w="1904339" h="2361748">
                <a:moveTo>
                  <a:pt x="0" y="0"/>
                </a:moveTo>
                <a:lnTo>
                  <a:pt x="1904339" y="0"/>
                </a:lnTo>
                <a:lnTo>
                  <a:pt x="1904339" y="2361748"/>
                </a:lnTo>
                <a:lnTo>
                  <a:pt x="0" y="2361748"/>
                </a:lnTo>
                <a:close/>
              </a:path>
            </a:pathLst>
          </a:custGeom>
          <a:pattFill prst="diagBrick">
            <a:fgClr>
              <a:schemeClr val="accent1"/>
            </a:fgClr>
            <a:bgClr>
              <a:schemeClr val="bg1"/>
            </a:bgClr>
          </a:pattFill>
        </p:spPr>
        <p:txBody>
          <a:bodyPr wrap="square">
            <a:noAutofit/>
          </a:bodyPr>
          <a:lstStyle>
            <a:lvl1pPr>
              <a:defRPr>
                <a:latin typeface="Arial" panose="020B0604020202020204" pitchFamily="34" charset="0"/>
                <a:cs typeface="Arial" panose="020B0604020202020204" pitchFamily="34" charset="0"/>
              </a:defRPr>
            </a:lvl1pPr>
          </a:lstStyle>
          <a:p>
            <a:endParaRPr lang="id-ID" dirty="0"/>
          </a:p>
        </p:txBody>
      </p:sp>
      <p:sp>
        <p:nvSpPr>
          <p:cNvPr id="8" name="Freeform: Shape 7">
            <a:extLst>
              <a:ext uri="{FF2B5EF4-FFF2-40B4-BE49-F238E27FC236}">
                <a16:creationId xmlns:a16="http://schemas.microsoft.com/office/drawing/2014/main" id="{B66CCF56-8E1D-4695-8D5D-7B9E2895E767}"/>
              </a:ext>
            </a:extLst>
          </p:cNvPr>
          <p:cNvSpPr/>
          <p:nvPr userDrawn="1"/>
        </p:nvSpPr>
        <p:spPr>
          <a:xfrm>
            <a:off x="7577552" y="46249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9" name="Freeform: Shape 8">
            <a:extLst>
              <a:ext uri="{FF2B5EF4-FFF2-40B4-BE49-F238E27FC236}">
                <a16:creationId xmlns:a16="http://schemas.microsoft.com/office/drawing/2014/main" id="{8ECD2AA2-5E3F-41B8-A097-80C387CF86DD}"/>
              </a:ext>
            </a:extLst>
          </p:cNvPr>
          <p:cNvSpPr/>
          <p:nvPr userDrawn="1"/>
        </p:nvSpPr>
        <p:spPr>
          <a:xfrm>
            <a:off x="10380480" y="-122389"/>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3"/>
          </a:solidFill>
          <a:ln w="9525" cap="flat">
            <a:noFill/>
            <a:prstDash val="solid"/>
            <a:miter/>
          </a:ln>
        </p:spPr>
        <p:txBody>
          <a:bodyPr wrap="square" rtlCol="0" anchor="ctr">
            <a:noAutofit/>
          </a:bodyPr>
          <a:lstStyle/>
          <a:p>
            <a:endParaRPr lang="en-ID"/>
          </a:p>
        </p:txBody>
      </p:sp>
      <p:sp>
        <p:nvSpPr>
          <p:cNvPr id="10" name="Freeform: Shape 9">
            <a:extLst>
              <a:ext uri="{FF2B5EF4-FFF2-40B4-BE49-F238E27FC236}">
                <a16:creationId xmlns:a16="http://schemas.microsoft.com/office/drawing/2014/main" id="{413CAF99-77BD-4B46-BC93-82C61CCC1BE3}"/>
              </a:ext>
            </a:extLst>
          </p:cNvPr>
          <p:cNvSpPr/>
          <p:nvPr userDrawn="1"/>
        </p:nvSpPr>
        <p:spPr>
          <a:xfrm>
            <a:off x="4661833" y="6251696"/>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1" name="Graphic 2">
            <a:extLst>
              <a:ext uri="{FF2B5EF4-FFF2-40B4-BE49-F238E27FC236}">
                <a16:creationId xmlns:a16="http://schemas.microsoft.com/office/drawing/2014/main" id="{1D7B2149-F8DA-4745-90FF-7B8662C9E548}"/>
              </a:ext>
            </a:extLst>
          </p:cNvPr>
          <p:cNvSpPr/>
          <p:nvPr userDrawn="1"/>
        </p:nvSpPr>
        <p:spPr>
          <a:xfrm>
            <a:off x="11535938" y="1021531"/>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2" name="Graphic 2">
            <a:extLst>
              <a:ext uri="{FF2B5EF4-FFF2-40B4-BE49-F238E27FC236}">
                <a16:creationId xmlns:a16="http://schemas.microsoft.com/office/drawing/2014/main" id="{0D00C3F2-E337-492C-AB10-CEBE9B981051}"/>
              </a:ext>
            </a:extLst>
          </p:cNvPr>
          <p:cNvSpPr/>
          <p:nvPr userDrawn="1"/>
        </p:nvSpPr>
        <p:spPr>
          <a:xfrm>
            <a:off x="9225022" y="48406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3" name="Graphic 2">
            <a:extLst>
              <a:ext uri="{FF2B5EF4-FFF2-40B4-BE49-F238E27FC236}">
                <a16:creationId xmlns:a16="http://schemas.microsoft.com/office/drawing/2014/main" id="{E9C0769E-E7FF-4CCF-9D36-0B10BF4DF954}"/>
              </a:ext>
            </a:extLst>
          </p:cNvPr>
          <p:cNvSpPr/>
          <p:nvPr userDrawn="1"/>
        </p:nvSpPr>
        <p:spPr>
          <a:xfrm>
            <a:off x="1387308" y="533856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4" name="Freeform: Shape 13">
            <a:extLst>
              <a:ext uri="{FF2B5EF4-FFF2-40B4-BE49-F238E27FC236}">
                <a16:creationId xmlns:a16="http://schemas.microsoft.com/office/drawing/2014/main" id="{8BD34B5F-64CA-4636-83F8-AFE4625060C7}"/>
              </a:ext>
            </a:extLst>
          </p:cNvPr>
          <p:cNvSpPr/>
          <p:nvPr userDrawn="1"/>
        </p:nvSpPr>
        <p:spPr>
          <a:xfrm>
            <a:off x="10003077" y="6251696"/>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5" name="Freeform: Shape 14">
            <a:extLst>
              <a:ext uri="{FF2B5EF4-FFF2-40B4-BE49-F238E27FC236}">
                <a16:creationId xmlns:a16="http://schemas.microsoft.com/office/drawing/2014/main" id="{A4A73885-CD3A-4F89-ABA5-1C8333D74EC6}"/>
              </a:ext>
            </a:extLst>
          </p:cNvPr>
          <p:cNvSpPr/>
          <p:nvPr userDrawn="1"/>
        </p:nvSpPr>
        <p:spPr>
          <a:xfrm>
            <a:off x="656062" y="306382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211938670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2_Title Slide">
    <p:spTree>
      <p:nvGrpSpPr>
        <p:cNvPr id="1" name=""/>
        <p:cNvGrpSpPr/>
        <p:nvPr/>
      </p:nvGrpSpPr>
      <p:grpSpPr>
        <a:xfrm>
          <a:off x="0" y="0"/>
          <a:ext cx="0" cy="0"/>
          <a:chOff x="0" y="0"/>
          <a:chExt cx="0" cy="0"/>
        </a:xfrm>
      </p:grpSpPr>
      <p:sp>
        <p:nvSpPr>
          <p:cNvPr id="2" name="Right Triangle 1">
            <a:extLst>
              <a:ext uri="{FF2B5EF4-FFF2-40B4-BE49-F238E27FC236}">
                <a16:creationId xmlns:a16="http://schemas.microsoft.com/office/drawing/2014/main" id="{BDC3984C-3FFE-47D9-80C2-4747A6DB07B6}"/>
              </a:ext>
            </a:extLst>
          </p:cNvPr>
          <p:cNvSpPr/>
          <p:nvPr userDrawn="1"/>
        </p:nvSpPr>
        <p:spPr>
          <a:xfrm>
            <a:off x="0" y="381256"/>
            <a:ext cx="6635931" cy="6476744"/>
          </a:xfrm>
          <a:prstGeom prst="r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4" name="Freeform: Shape 23">
            <a:extLst>
              <a:ext uri="{FF2B5EF4-FFF2-40B4-BE49-F238E27FC236}">
                <a16:creationId xmlns:a16="http://schemas.microsoft.com/office/drawing/2014/main" id="{363B8ECC-BAEC-4E1F-88B5-4BC24863055A}"/>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grpSp>
        <p:nvGrpSpPr>
          <p:cNvPr id="3" name="Group 2">
            <a:extLst>
              <a:ext uri="{FF2B5EF4-FFF2-40B4-BE49-F238E27FC236}">
                <a16:creationId xmlns:a16="http://schemas.microsoft.com/office/drawing/2014/main" id="{FB7B9363-7FA8-449D-BB29-C9C23AD7D523}"/>
              </a:ext>
            </a:extLst>
          </p:cNvPr>
          <p:cNvGrpSpPr/>
          <p:nvPr userDrawn="1"/>
        </p:nvGrpSpPr>
        <p:grpSpPr>
          <a:xfrm>
            <a:off x="932195" y="782504"/>
            <a:ext cx="3663739" cy="5202449"/>
            <a:chOff x="19740901" y="3907229"/>
            <a:chExt cx="2810409" cy="3990736"/>
          </a:xfrm>
          <a:solidFill>
            <a:schemeClr val="bg1"/>
          </a:solidFill>
          <a:effectLst>
            <a:outerShdw blurRad="1270000" dist="762000" dir="5400000" sx="74000" sy="74000" algn="ctr" rotWithShape="0">
              <a:schemeClr val="tx1">
                <a:lumMod val="75000"/>
                <a:lumOff val="25000"/>
                <a:alpha val="31000"/>
              </a:schemeClr>
            </a:outerShdw>
          </a:effectLst>
        </p:grpSpPr>
        <p:sp>
          <p:nvSpPr>
            <p:cNvPr id="4" name="Freeform 33">
              <a:extLst>
                <a:ext uri="{FF2B5EF4-FFF2-40B4-BE49-F238E27FC236}">
                  <a16:creationId xmlns:a16="http://schemas.microsoft.com/office/drawing/2014/main" id="{5001C5CC-6337-4530-AB3C-669EA31CB30C}"/>
                </a:ext>
              </a:extLst>
            </p:cNvPr>
            <p:cNvSpPr>
              <a:spLocks/>
            </p:cNvSpPr>
            <p:nvPr/>
          </p:nvSpPr>
          <p:spPr bwMode="auto">
            <a:xfrm>
              <a:off x="19740901" y="3907229"/>
              <a:ext cx="2810409" cy="3990736"/>
            </a:xfrm>
            <a:custGeom>
              <a:avLst/>
              <a:gdLst>
                <a:gd name="T0" fmla="*/ 834 w 834"/>
                <a:gd name="T1" fmla="*/ 1133 h 1183"/>
                <a:gd name="T2" fmla="*/ 785 w 834"/>
                <a:gd name="T3" fmla="*/ 1183 h 1183"/>
                <a:gd name="T4" fmla="*/ 50 w 834"/>
                <a:gd name="T5" fmla="*/ 1183 h 1183"/>
                <a:gd name="T6" fmla="*/ 0 w 834"/>
                <a:gd name="T7" fmla="*/ 1133 h 1183"/>
                <a:gd name="T8" fmla="*/ 0 w 834"/>
                <a:gd name="T9" fmla="*/ 49 h 1183"/>
                <a:gd name="T10" fmla="*/ 50 w 834"/>
                <a:gd name="T11" fmla="*/ 0 h 1183"/>
                <a:gd name="T12" fmla="*/ 785 w 834"/>
                <a:gd name="T13" fmla="*/ 0 h 1183"/>
                <a:gd name="T14" fmla="*/ 834 w 834"/>
                <a:gd name="T15" fmla="*/ 49 h 1183"/>
                <a:gd name="T16" fmla="*/ 834 w 834"/>
                <a:gd name="T17" fmla="*/ 1133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4" h="1183">
                  <a:moveTo>
                    <a:pt x="834" y="1133"/>
                  </a:moveTo>
                  <a:cubicBezTo>
                    <a:pt x="834" y="1160"/>
                    <a:pt x="812" y="1183"/>
                    <a:pt x="785" y="1183"/>
                  </a:cubicBezTo>
                  <a:cubicBezTo>
                    <a:pt x="50" y="1183"/>
                    <a:pt x="50" y="1183"/>
                    <a:pt x="50" y="1183"/>
                  </a:cubicBezTo>
                  <a:cubicBezTo>
                    <a:pt x="22" y="1183"/>
                    <a:pt x="0" y="1160"/>
                    <a:pt x="0" y="1133"/>
                  </a:cubicBezTo>
                  <a:cubicBezTo>
                    <a:pt x="0" y="49"/>
                    <a:pt x="0" y="49"/>
                    <a:pt x="0" y="49"/>
                  </a:cubicBezTo>
                  <a:cubicBezTo>
                    <a:pt x="0" y="22"/>
                    <a:pt x="22" y="0"/>
                    <a:pt x="50" y="0"/>
                  </a:cubicBezTo>
                  <a:cubicBezTo>
                    <a:pt x="785" y="0"/>
                    <a:pt x="785" y="0"/>
                    <a:pt x="785" y="0"/>
                  </a:cubicBezTo>
                  <a:cubicBezTo>
                    <a:pt x="812" y="0"/>
                    <a:pt x="834" y="22"/>
                    <a:pt x="834" y="49"/>
                  </a:cubicBezTo>
                  <a:cubicBezTo>
                    <a:pt x="834" y="1133"/>
                    <a:pt x="834" y="1133"/>
                    <a:pt x="834" y="1133"/>
                  </a:cubicBezTo>
                </a:path>
              </a:pathLst>
            </a:custGeom>
            <a:solidFill>
              <a:schemeClr val="bg1">
                <a:lumMod val="9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02" tIns="22851" rIns="45702" bIns="22851" numCol="1" anchor="t" anchorCtr="0" compatLnSpc="1">
              <a:prstTxWarp prst="textNoShape">
                <a:avLst/>
              </a:prstTxWarp>
            </a:bodyPr>
            <a:lstStyle/>
            <a:p>
              <a:endParaRPr lang="id-ID" dirty="0">
                <a:latin typeface="Calibri" panose="020F0502020204030204" pitchFamily="34" charset="0"/>
                <a:cs typeface="Calibri" panose="020F0502020204030204" pitchFamily="34" charset="0"/>
              </a:endParaRPr>
            </a:p>
          </p:txBody>
        </p:sp>
        <p:grpSp>
          <p:nvGrpSpPr>
            <p:cNvPr id="5" name="Group 4">
              <a:extLst>
                <a:ext uri="{FF2B5EF4-FFF2-40B4-BE49-F238E27FC236}">
                  <a16:creationId xmlns:a16="http://schemas.microsoft.com/office/drawing/2014/main" id="{1286BA97-8690-4398-ADD5-ABD8C90408BE}"/>
                </a:ext>
              </a:extLst>
            </p:cNvPr>
            <p:cNvGrpSpPr/>
            <p:nvPr/>
          </p:nvGrpSpPr>
          <p:grpSpPr>
            <a:xfrm>
              <a:off x="21066819" y="4065780"/>
              <a:ext cx="104590" cy="53974"/>
              <a:chOff x="21066819" y="4065780"/>
              <a:chExt cx="104590" cy="53974"/>
            </a:xfrm>
            <a:grpFill/>
          </p:grpSpPr>
          <p:sp>
            <p:nvSpPr>
              <p:cNvPr id="10" name="Oval 35">
                <a:extLst>
                  <a:ext uri="{FF2B5EF4-FFF2-40B4-BE49-F238E27FC236}">
                    <a16:creationId xmlns:a16="http://schemas.microsoft.com/office/drawing/2014/main" id="{D7EA487C-9CFC-4AD2-969C-4BC742D15411}"/>
                  </a:ext>
                </a:extLst>
              </p:cNvPr>
              <p:cNvSpPr>
                <a:spLocks noChangeArrowheads="1"/>
              </p:cNvSpPr>
              <p:nvPr/>
            </p:nvSpPr>
            <p:spPr bwMode="auto">
              <a:xfrm>
                <a:off x="21120800" y="4069152"/>
                <a:ext cx="50609" cy="50602"/>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02" tIns="22851" rIns="45702" bIns="22851" numCol="1" anchor="t" anchorCtr="0" compatLnSpc="1">
                <a:prstTxWarp prst="textNoShape">
                  <a:avLst/>
                </a:prstTxWarp>
              </a:bodyPr>
              <a:lstStyle/>
              <a:p>
                <a:endParaRPr lang="id-ID" dirty="0">
                  <a:latin typeface="Calibri" panose="020F0502020204030204" pitchFamily="34" charset="0"/>
                  <a:cs typeface="Calibri" panose="020F0502020204030204" pitchFamily="34" charset="0"/>
                </a:endParaRPr>
              </a:p>
            </p:txBody>
          </p:sp>
          <p:sp>
            <p:nvSpPr>
              <p:cNvPr id="11" name="Oval 36">
                <a:extLst>
                  <a:ext uri="{FF2B5EF4-FFF2-40B4-BE49-F238E27FC236}">
                    <a16:creationId xmlns:a16="http://schemas.microsoft.com/office/drawing/2014/main" id="{10E7A1CB-AABF-4019-9276-ED94D205B071}"/>
                  </a:ext>
                </a:extLst>
              </p:cNvPr>
              <p:cNvSpPr>
                <a:spLocks noChangeArrowheads="1"/>
              </p:cNvSpPr>
              <p:nvPr/>
            </p:nvSpPr>
            <p:spPr bwMode="auto">
              <a:xfrm>
                <a:off x="21120800" y="4065780"/>
                <a:ext cx="50609" cy="50602"/>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02" tIns="22851" rIns="45702" bIns="22851" numCol="1" anchor="t" anchorCtr="0" compatLnSpc="1">
                <a:prstTxWarp prst="textNoShape">
                  <a:avLst/>
                </a:prstTxWarp>
              </a:bodyPr>
              <a:lstStyle/>
              <a:p>
                <a:endParaRPr lang="id-ID" dirty="0">
                  <a:latin typeface="Calibri" panose="020F0502020204030204" pitchFamily="34" charset="0"/>
                  <a:cs typeface="Calibri" panose="020F0502020204030204" pitchFamily="34" charset="0"/>
                </a:endParaRPr>
              </a:p>
            </p:txBody>
          </p:sp>
          <p:sp>
            <p:nvSpPr>
              <p:cNvPr id="12" name="Oval 37">
                <a:extLst>
                  <a:ext uri="{FF2B5EF4-FFF2-40B4-BE49-F238E27FC236}">
                    <a16:creationId xmlns:a16="http://schemas.microsoft.com/office/drawing/2014/main" id="{D58D2611-FB1D-4B3F-A196-F6BB058C19D1}"/>
                  </a:ext>
                </a:extLst>
              </p:cNvPr>
              <p:cNvSpPr>
                <a:spLocks noChangeArrowheads="1"/>
              </p:cNvSpPr>
              <p:nvPr/>
            </p:nvSpPr>
            <p:spPr bwMode="auto">
              <a:xfrm>
                <a:off x="21130921" y="4075899"/>
                <a:ext cx="30366" cy="30362"/>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02" tIns="22851" rIns="45702" bIns="22851" numCol="1" anchor="t" anchorCtr="0" compatLnSpc="1">
                <a:prstTxWarp prst="textNoShape">
                  <a:avLst/>
                </a:prstTxWarp>
              </a:bodyPr>
              <a:lstStyle/>
              <a:p>
                <a:endParaRPr lang="id-ID" dirty="0">
                  <a:latin typeface="Calibri" panose="020F0502020204030204" pitchFamily="34" charset="0"/>
                  <a:cs typeface="Calibri" panose="020F0502020204030204" pitchFamily="34" charset="0"/>
                </a:endParaRPr>
              </a:p>
            </p:txBody>
          </p:sp>
          <p:sp>
            <p:nvSpPr>
              <p:cNvPr id="13" name="Oval 38">
                <a:extLst>
                  <a:ext uri="{FF2B5EF4-FFF2-40B4-BE49-F238E27FC236}">
                    <a16:creationId xmlns:a16="http://schemas.microsoft.com/office/drawing/2014/main" id="{C709EFF8-B22B-4BAF-9411-7B75448B0997}"/>
                  </a:ext>
                </a:extLst>
              </p:cNvPr>
              <p:cNvSpPr>
                <a:spLocks noChangeArrowheads="1"/>
              </p:cNvSpPr>
              <p:nvPr/>
            </p:nvSpPr>
            <p:spPr bwMode="auto">
              <a:xfrm>
                <a:off x="21137668" y="4082646"/>
                <a:ext cx="16870" cy="16868"/>
              </a:xfrm>
              <a:prstGeom prst="ellipse">
                <a:avLst/>
              </a:pr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02" tIns="22851" rIns="45702" bIns="22851" numCol="1" anchor="t" anchorCtr="0" compatLnSpc="1">
                <a:prstTxWarp prst="textNoShape">
                  <a:avLst/>
                </a:prstTxWarp>
              </a:bodyPr>
              <a:lstStyle/>
              <a:p>
                <a:endParaRPr lang="id-ID" dirty="0">
                  <a:latin typeface="Calibri" panose="020F0502020204030204" pitchFamily="34" charset="0"/>
                  <a:cs typeface="Calibri" panose="020F0502020204030204" pitchFamily="34" charset="0"/>
                </a:endParaRPr>
              </a:p>
            </p:txBody>
          </p:sp>
          <p:sp>
            <p:nvSpPr>
              <p:cNvPr id="14" name="Freeform 39">
                <a:extLst>
                  <a:ext uri="{FF2B5EF4-FFF2-40B4-BE49-F238E27FC236}">
                    <a16:creationId xmlns:a16="http://schemas.microsoft.com/office/drawing/2014/main" id="{C0B05D78-FBF5-41AD-B276-CC0DB7BBA0DB}"/>
                  </a:ext>
                </a:extLst>
              </p:cNvPr>
              <p:cNvSpPr>
                <a:spLocks/>
              </p:cNvSpPr>
              <p:nvPr/>
            </p:nvSpPr>
            <p:spPr bwMode="auto">
              <a:xfrm>
                <a:off x="21144416" y="4089393"/>
                <a:ext cx="3375" cy="3374"/>
              </a:xfrm>
              <a:custGeom>
                <a:avLst/>
                <a:gdLst>
                  <a:gd name="T0" fmla="*/ 1 w 1"/>
                  <a:gd name="T1" fmla="*/ 0 h 1"/>
                  <a:gd name="T2" fmla="*/ 1 w 1"/>
                  <a:gd name="T3" fmla="*/ 1 h 1"/>
                  <a:gd name="T4" fmla="*/ 0 w 1"/>
                  <a:gd name="T5" fmla="*/ 0 h 1"/>
                  <a:gd name="T6" fmla="*/ 1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lnTo>
                      <a:pt x="1" y="1"/>
                    </a:lnTo>
                    <a:lnTo>
                      <a:pt x="0" y="0"/>
                    </a:lnTo>
                    <a:lnTo>
                      <a:pt x="1" y="0"/>
                    </a:lnTo>
                    <a:lnTo>
                      <a:pt x="1"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02" tIns="22851" rIns="45702" bIns="22851" numCol="1" anchor="t" anchorCtr="0" compatLnSpc="1">
                <a:prstTxWarp prst="textNoShape">
                  <a:avLst/>
                </a:prstTxWarp>
              </a:bodyPr>
              <a:lstStyle/>
              <a:p>
                <a:endParaRPr lang="id-ID" dirty="0">
                  <a:latin typeface="Calibri" panose="020F0502020204030204" pitchFamily="34" charset="0"/>
                  <a:cs typeface="Calibri" panose="020F0502020204030204" pitchFamily="34" charset="0"/>
                </a:endParaRPr>
              </a:p>
            </p:txBody>
          </p:sp>
          <p:sp>
            <p:nvSpPr>
              <p:cNvPr id="15" name="Rectangle 40">
                <a:extLst>
                  <a:ext uri="{FF2B5EF4-FFF2-40B4-BE49-F238E27FC236}">
                    <a16:creationId xmlns:a16="http://schemas.microsoft.com/office/drawing/2014/main" id="{D70BE632-D98D-48F0-B2DD-9EA7E3897FBC}"/>
                  </a:ext>
                </a:extLst>
              </p:cNvPr>
              <p:cNvSpPr>
                <a:spLocks noChangeArrowheads="1"/>
              </p:cNvSpPr>
              <p:nvPr/>
            </p:nvSpPr>
            <p:spPr bwMode="auto">
              <a:xfrm>
                <a:off x="21066819" y="4082646"/>
                <a:ext cx="23618" cy="2361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45702" tIns="22851" rIns="45702" bIns="22851" numCol="1" anchor="t" anchorCtr="0" compatLnSpc="1">
                <a:prstTxWarp prst="textNoShape">
                  <a:avLst/>
                </a:prstTxWarp>
              </a:bodyPr>
              <a:lstStyle/>
              <a:p>
                <a:endParaRPr lang="id-ID" dirty="0">
                  <a:latin typeface="Calibri" panose="020F0502020204030204" pitchFamily="34" charset="0"/>
                  <a:cs typeface="Calibri" panose="020F0502020204030204" pitchFamily="34" charset="0"/>
                </a:endParaRPr>
              </a:p>
            </p:txBody>
          </p:sp>
        </p:grpSp>
        <p:sp>
          <p:nvSpPr>
            <p:cNvPr id="6" name="Rectangle 41">
              <a:extLst>
                <a:ext uri="{FF2B5EF4-FFF2-40B4-BE49-F238E27FC236}">
                  <a16:creationId xmlns:a16="http://schemas.microsoft.com/office/drawing/2014/main" id="{FA69C304-6180-4CFC-88E5-7583014B6554}"/>
                </a:ext>
              </a:extLst>
            </p:cNvPr>
            <p:cNvSpPr>
              <a:spLocks noChangeArrowheads="1"/>
            </p:cNvSpPr>
            <p:nvPr/>
          </p:nvSpPr>
          <p:spPr bwMode="auto">
            <a:xfrm>
              <a:off x="19909591" y="4241197"/>
              <a:ext cx="2476398" cy="3302562"/>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45702" tIns="22851" rIns="45702" bIns="22851" numCol="1" anchor="t" anchorCtr="0" compatLnSpc="1">
              <a:prstTxWarp prst="textNoShape">
                <a:avLst/>
              </a:prstTxWarp>
            </a:bodyPr>
            <a:lstStyle/>
            <a:p>
              <a:endParaRPr lang="id-ID" dirty="0">
                <a:latin typeface="Calibri" panose="020F0502020204030204" pitchFamily="34" charset="0"/>
                <a:cs typeface="Calibri" panose="020F0502020204030204" pitchFamily="34" charset="0"/>
              </a:endParaRPr>
            </a:p>
          </p:txBody>
        </p:sp>
        <p:grpSp>
          <p:nvGrpSpPr>
            <p:cNvPr id="7" name="Group 6">
              <a:extLst>
                <a:ext uri="{FF2B5EF4-FFF2-40B4-BE49-F238E27FC236}">
                  <a16:creationId xmlns:a16="http://schemas.microsoft.com/office/drawing/2014/main" id="{1C815D11-9A28-473E-BE32-285F4AFCB90F}"/>
                </a:ext>
              </a:extLst>
            </p:cNvPr>
            <p:cNvGrpSpPr/>
            <p:nvPr/>
          </p:nvGrpSpPr>
          <p:grpSpPr>
            <a:xfrm>
              <a:off x="21043201" y="7614599"/>
              <a:ext cx="209178" cy="212525"/>
              <a:chOff x="21043201" y="7614599"/>
              <a:chExt cx="209178" cy="212525"/>
            </a:xfrm>
            <a:grpFill/>
          </p:grpSpPr>
          <p:sp>
            <p:nvSpPr>
              <p:cNvPr id="8" name="Oval 43">
                <a:extLst>
                  <a:ext uri="{FF2B5EF4-FFF2-40B4-BE49-F238E27FC236}">
                    <a16:creationId xmlns:a16="http://schemas.microsoft.com/office/drawing/2014/main" id="{B3DF75FB-E1C0-4B4B-9AC8-A7683CB9E73F}"/>
                  </a:ext>
                </a:extLst>
              </p:cNvPr>
              <p:cNvSpPr>
                <a:spLocks noChangeArrowheads="1"/>
              </p:cNvSpPr>
              <p:nvPr/>
            </p:nvSpPr>
            <p:spPr bwMode="auto">
              <a:xfrm>
                <a:off x="21043201" y="7614599"/>
                <a:ext cx="209178" cy="212525"/>
              </a:xfrm>
              <a:prstGeom prst="ellipse">
                <a:avLst/>
              </a:prstGeom>
              <a:solidFill>
                <a:schemeClr val="tx1">
                  <a:lumMod val="50000"/>
                  <a:lumOff val="50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02" tIns="22851" rIns="45702" bIns="22851" numCol="1" anchor="t" anchorCtr="0" compatLnSpc="1">
                <a:prstTxWarp prst="textNoShape">
                  <a:avLst/>
                </a:prstTxWarp>
              </a:bodyPr>
              <a:lstStyle/>
              <a:p>
                <a:endParaRPr lang="id-ID" dirty="0">
                  <a:latin typeface="Calibri" panose="020F0502020204030204" pitchFamily="34" charset="0"/>
                  <a:cs typeface="Calibri" panose="020F0502020204030204" pitchFamily="34" charset="0"/>
                </a:endParaRPr>
              </a:p>
            </p:txBody>
          </p:sp>
          <p:sp>
            <p:nvSpPr>
              <p:cNvPr id="9" name="Freeform 44">
                <a:extLst>
                  <a:ext uri="{FF2B5EF4-FFF2-40B4-BE49-F238E27FC236}">
                    <a16:creationId xmlns:a16="http://schemas.microsoft.com/office/drawing/2014/main" id="{457167DD-7D13-44FC-A770-849C78DD8740}"/>
                  </a:ext>
                </a:extLst>
              </p:cNvPr>
              <p:cNvSpPr>
                <a:spLocks/>
              </p:cNvSpPr>
              <p:nvPr/>
            </p:nvSpPr>
            <p:spPr bwMode="auto">
              <a:xfrm>
                <a:off x="21093809" y="7665199"/>
                <a:ext cx="107963" cy="107949"/>
              </a:xfrm>
              <a:custGeom>
                <a:avLst/>
                <a:gdLst>
                  <a:gd name="T0" fmla="*/ 30 w 32"/>
                  <a:gd name="T1" fmla="*/ 21 h 32"/>
                  <a:gd name="T2" fmla="*/ 28 w 32"/>
                  <a:gd name="T3" fmla="*/ 21 h 32"/>
                  <a:gd name="T4" fmla="*/ 21 w 32"/>
                  <a:gd name="T5" fmla="*/ 28 h 32"/>
                  <a:gd name="T6" fmla="*/ 11 w 32"/>
                  <a:gd name="T7" fmla="*/ 28 h 32"/>
                  <a:gd name="T8" fmla="*/ 4 w 32"/>
                  <a:gd name="T9" fmla="*/ 21 h 32"/>
                  <a:gd name="T10" fmla="*/ 4 w 32"/>
                  <a:gd name="T11" fmla="*/ 11 h 32"/>
                  <a:gd name="T12" fmla="*/ 11 w 32"/>
                  <a:gd name="T13" fmla="*/ 4 h 32"/>
                  <a:gd name="T14" fmla="*/ 21 w 32"/>
                  <a:gd name="T15" fmla="*/ 4 h 32"/>
                  <a:gd name="T16" fmla="*/ 28 w 32"/>
                  <a:gd name="T17" fmla="*/ 11 h 32"/>
                  <a:gd name="T18" fmla="*/ 28 w 32"/>
                  <a:gd name="T19" fmla="*/ 21 h 32"/>
                  <a:gd name="T20" fmla="*/ 30 w 32"/>
                  <a:gd name="T21" fmla="*/ 21 h 32"/>
                  <a:gd name="T22" fmla="*/ 32 w 32"/>
                  <a:gd name="T23" fmla="*/ 21 h 32"/>
                  <a:gd name="T24" fmla="*/ 32 w 32"/>
                  <a:gd name="T25" fmla="*/ 11 h 32"/>
                  <a:gd name="T26" fmla="*/ 21 w 32"/>
                  <a:gd name="T27" fmla="*/ 0 h 32"/>
                  <a:gd name="T28" fmla="*/ 11 w 32"/>
                  <a:gd name="T29" fmla="*/ 0 h 32"/>
                  <a:gd name="T30" fmla="*/ 0 w 32"/>
                  <a:gd name="T31" fmla="*/ 11 h 32"/>
                  <a:gd name="T32" fmla="*/ 0 w 32"/>
                  <a:gd name="T33" fmla="*/ 21 h 32"/>
                  <a:gd name="T34" fmla="*/ 11 w 32"/>
                  <a:gd name="T35" fmla="*/ 32 h 32"/>
                  <a:gd name="T36" fmla="*/ 21 w 32"/>
                  <a:gd name="T37" fmla="*/ 32 h 32"/>
                  <a:gd name="T38" fmla="*/ 32 w 32"/>
                  <a:gd name="T39" fmla="*/ 21 h 32"/>
                  <a:gd name="T40" fmla="*/ 30 w 32"/>
                  <a:gd name="T41" fmla="*/ 2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2" h="32">
                    <a:moveTo>
                      <a:pt x="30" y="21"/>
                    </a:moveTo>
                    <a:cubicBezTo>
                      <a:pt x="28" y="21"/>
                      <a:pt x="28" y="21"/>
                      <a:pt x="28" y="21"/>
                    </a:cubicBezTo>
                    <a:cubicBezTo>
                      <a:pt x="28" y="25"/>
                      <a:pt x="25" y="28"/>
                      <a:pt x="21" y="28"/>
                    </a:cubicBezTo>
                    <a:cubicBezTo>
                      <a:pt x="11" y="28"/>
                      <a:pt x="11" y="28"/>
                      <a:pt x="11" y="28"/>
                    </a:cubicBezTo>
                    <a:cubicBezTo>
                      <a:pt x="7" y="28"/>
                      <a:pt x="4" y="25"/>
                      <a:pt x="4" y="21"/>
                    </a:cubicBezTo>
                    <a:cubicBezTo>
                      <a:pt x="4" y="11"/>
                      <a:pt x="4" y="11"/>
                      <a:pt x="4" y="11"/>
                    </a:cubicBezTo>
                    <a:cubicBezTo>
                      <a:pt x="4" y="7"/>
                      <a:pt x="7" y="4"/>
                      <a:pt x="11" y="4"/>
                    </a:cubicBezTo>
                    <a:cubicBezTo>
                      <a:pt x="21" y="4"/>
                      <a:pt x="21" y="4"/>
                      <a:pt x="21" y="4"/>
                    </a:cubicBezTo>
                    <a:cubicBezTo>
                      <a:pt x="25" y="4"/>
                      <a:pt x="28" y="7"/>
                      <a:pt x="28" y="11"/>
                    </a:cubicBezTo>
                    <a:cubicBezTo>
                      <a:pt x="28" y="21"/>
                      <a:pt x="28" y="21"/>
                      <a:pt x="28" y="21"/>
                    </a:cubicBezTo>
                    <a:cubicBezTo>
                      <a:pt x="30" y="21"/>
                      <a:pt x="30" y="21"/>
                      <a:pt x="30" y="21"/>
                    </a:cubicBezTo>
                    <a:cubicBezTo>
                      <a:pt x="32" y="21"/>
                      <a:pt x="32" y="21"/>
                      <a:pt x="32" y="21"/>
                    </a:cubicBezTo>
                    <a:cubicBezTo>
                      <a:pt x="32" y="11"/>
                      <a:pt x="32" y="11"/>
                      <a:pt x="32" y="11"/>
                    </a:cubicBezTo>
                    <a:cubicBezTo>
                      <a:pt x="32" y="5"/>
                      <a:pt x="28" y="0"/>
                      <a:pt x="21" y="0"/>
                    </a:cubicBezTo>
                    <a:cubicBezTo>
                      <a:pt x="11" y="0"/>
                      <a:pt x="11" y="0"/>
                      <a:pt x="11" y="0"/>
                    </a:cubicBezTo>
                    <a:cubicBezTo>
                      <a:pt x="5" y="0"/>
                      <a:pt x="0" y="5"/>
                      <a:pt x="0" y="11"/>
                    </a:cubicBezTo>
                    <a:cubicBezTo>
                      <a:pt x="0" y="21"/>
                      <a:pt x="0" y="21"/>
                      <a:pt x="0" y="21"/>
                    </a:cubicBezTo>
                    <a:cubicBezTo>
                      <a:pt x="0" y="28"/>
                      <a:pt x="5" y="32"/>
                      <a:pt x="11" y="32"/>
                    </a:cubicBezTo>
                    <a:cubicBezTo>
                      <a:pt x="21" y="32"/>
                      <a:pt x="21" y="32"/>
                      <a:pt x="21" y="32"/>
                    </a:cubicBezTo>
                    <a:cubicBezTo>
                      <a:pt x="28" y="32"/>
                      <a:pt x="32" y="28"/>
                      <a:pt x="32" y="21"/>
                    </a:cubicBezTo>
                    <a:lnTo>
                      <a:pt x="30" y="2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02" tIns="22851" rIns="45702" bIns="22851" numCol="1" anchor="t" anchorCtr="0" compatLnSpc="1">
                <a:prstTxWarp prst="textNoShape">
                  <a:avLst/>
                </a:prstTxWarp>
              </a:bodyPr>
              <a:lstStyle/>
              <a:p>
                <a:endParaRPr lang="id-ID" dirty="0">
                  <a:latin typeface="Calibri" panose="020F0502020204030204" pitchFamily="34" charset="0"/>
                  <a:cs typeface="Calibri" panose="020F0502020204030204" pitchFamily="34" charset="0"/>
                </a:endParaRPr>
              </a:p>
            </p:txBody>
          </p:sp>
        </p:grpSp>
      </p:grpSp>
      <p:sp>
        <p:nvSpPr>
          <p:cNvPr id="16" name="Picture Placeholder 6">
            <a:extLst>
              <a:ext uri="{FF2B5EF4-FFF2-40B4-BE49-F238E27FC236}">
                <a16:creationId xmlns:a16="http://schemas.microsoft.com/office/drawing/2014/main" id="{C0D08D4D-3504-4C2F-8F25-924B3C4BAE0C}"/>
              </a:ext>
            </a:extLst>
          </p:cNvPr>
          <p:cNvSpPr>
            <a:spLocks noGrp="1"/>
          </p:cNvSpPr>
          <p:nvPr>
            <p:ph type="pic" sz="quarter" idx="11"/>
          </p:nvPr>
        </p:nvSpPr>
        <p:spPr>
          <a:xfrm>
            <a:off x="1162521" y="1236485"/>
            <a:ext cx="3228312" cy="4286712"/>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7" name="Freeform: Shape 16">
            <a:extLst>
              <a:ext uri="{FF2B5EF4-FFF2-40B4-BE49-F238E27FC236}">
                <a16:creationId xmlns:a16="http://schemas.microsoft.com/office/drawing/2014/main" id="{253ACBAB-9AF3-4A17-BE49-A004CBCC8F54}"/>
              </a:ext>
            </a:extLst>
          </p:cNvPr>
          <p:cNvSpPr/>
          <p:nvPr userDrawn="1"/>
        </p:nvSpPr>
        <p:spPr>
          <a:xfrm>
            <a:off x="4739504" y="46249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8" name="Freeform: Shape 17">
            <a:extLst>
              <a:ext uri="{FF2B5EF4-FFF2-40B4-BE49-F238E27FC236}">
                <a16:creationId xmlns:a16="http://schemas.microsoft.com/office/drawing/2014/main" id="{68B4C586-DDE2-4A49-BB39-91A437CD38EE}"/>
              </a:ext>
            </a:extLst>
          </p:cNvPr>
          <p:cNvSpPr/>
          <p:nvPr userDrawn="1"/>
        </p:nvSpPr>
        <p:spPr>
          <a:xfrm>
            <a:off x="11085874" y="-122389"/>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9" name="Freeform: Shape 18">
            <a:extLst>
              <a:ext uri="{FF2B5EF4-FFF2-40B4-BE49-F238E27FC236}">
                <a16:creationId xmlns:a16="http://schemas.microsoft.com/office/drawing/2014/main" id="{B8E88F08-31C0-4479-8339-967C455832C3}"/>
              </a:ext>
            </a:extLst>
          </p:cNvPr>
          <p:cNvSpPr/>
          <p:nvPr userDrawn="1"/>
        </p:nvSpPr>
        <p:spPr>
          <a:xfrm>
            <a:off x="401311" y="6251696"/>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20" name="Graphic 2">
            <a:extLst>
              <a:ext uri="{FF2B5EF4-FFF2-40B4-BE49-F238E27FC236}">
                <a16:creationId xmlns:a16="http://schemas.microsoft.com/office/drawing/2014/main" id="{549DBD06-2EBE-46D8-8673-A6EC0D42802B}"/>
              </a:ext>
            </a:extLst>
          </p:cNvPr>
          <p:cNvSpPr/>
          <p:nvPr userDrawn="1"/>
        </p:nvSpPr>
        <p:spPr>
          <a:xfrm>
            <a:off x="6550145" y="172689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21" name="Freeform: Shape 20">
            <a:extLst>
              <a:ext uri="{FF2B5EF4-FFF2-40B4-BE49-F238E27FC236}">
                <a16:creationId xmlns:a16="http://schemas.microsoft.com/office/drawing/2014/main" id="{D842F285-4FA0-4586-97CD-691C371F1E77}"/>
              </a:ext>
            </a:extLst>
          </p:cNvPr>
          <p:cNvSpPr/>
          <p:nvPr userDrawn="1"/>
        </p:nvSpPr>
        <p:spPr>
          <a:xfrm>
            <a:off x="5304465" y="582223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22" name="Graphic 2">
            <a:extLst>
              <a:ext uri="{FF2B5EF4-FFF2-40B4-BE49-F238E27FC236}">
                <a16:creationId xmlns:a16="http://schemas.microsoft.com/office/drawing/2014/main" id="{84F47160-0C06-496B-A45D-5E6254981DF5}"/>
              </a:ext>
            </a:extLst>
          </p:cNvPr>
          <p:cNvSpPr/>
          <p:nvPr userDrawn="1"/>
        </p:nvSpPr>
        <p:spPr>
          <a:xfrm>
            <a:off x="10643174" y="552029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23" name="Graphic 2">
            <a:extLst>
              <a:ext uri="{FF2B5EF4-FFF2-40B4-BE49-F238E27FC236}">
                <a16:creationId xmlns:a16="http://schemas.microsoft.com/office/drawing/2014/main" id="{F7ECF597-C19F-4E66-9F71-FB38566ECA8C}"/>
              </a:ext>
            </a:extLst>
          </p:cNvPr>
          <p:cNvSpPr/>
          <p:nvPr userDrawn="1"/>
        </p:nvSpPr>
        <p:spPr>
          <a:xfrm>
            <a:off x="620476" y="314395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329908213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3_Title Slide">
    <p:spTree>
      <p:nvGrpSpPr>
        <p:cNvPr id="1" name=""/>
        <p:cNvGrpSpPr/>
        <p:nvPr/>
      </p:nvGrpSpPr>
      <p:grpSpPr>
        <a:xfrm>
          <a:off x="0" y="0"/>
          <a:ext cx="0" cy="0"/>
          <a:chOff x="0" y="0"/>
          <a:chExt cx="0" cy="0"/>
        </a:xfrm>
      </p:grpSpPr>
      <p:sp>
        <p:nvSpPr>
          <p:cNvPr id="18" name="Freeform: Shape 17">
            <a:extLst>
              <a:ext uri="{FF2B5EF4-FFF2-40B4-BE49-F238E27FC236}">
                <a16:creationId xmlns:a16="http://schemas.microsoft.com/office/drawing/2014/main" id="{BF03CE2E-675A-490A-9A58-14301C0EBB1D}"/>
              </a:ext>
            </a:extLst>
          </p:cNvPr>
          <p:cNvSpPr/>
          <p:nvPr userDrawn="1"/>
        </p:nvSpPr>
        <p:spPr>
          <a:xfrm flipH="1">
            <a:off x="6425768" y="1930400"/>
            <a:ext cx="5766231" cy="4927600"/>
          </a:xfrm>
          <a:custGeom>
            <a:avLst/>
            <a:gdLst>
              <a:gd name="connsiteX0" fmla="*/ 2483813 w 7288041"/>
              <a:gd name="connsiteY0" fmla="*/ 0 h 6228080"/>
              <a:gd name="connsiteX1" fmla="*/ 7288041 w 7288041"/>
              <a:gd name="connsiteY1" fmla="*/ 4804228 h 6228080"/>
              <a:gd name="connsiteX2" fmla="*/ 7136791 w 7288041"/>
              <a:gd name="connsiteY2" fmla="*/ 6004880 h 6228080"/>
              <a:gd name="connsiteX3" fmla="*/ 7073409 w 7288041"/>
              <a:gd name="connsiteY3" fmla="*/ 6228080 h 6228080"/>
              <a:gd name="connsiteX4" fmla="*/ 0 w 7288041"/>
              <a:gd name="connsiteY4" fmla="*/ 6228080 h 6228080"/>
              <a:gd name="connsiteX5" fmla="*/ 0 w 7288041"/>
              <a:gd name="connsiteY5" fmla="*/ 691296 h 6228080"/>
              <a:gd name="connsiteX6" fmla="*/ 193833 w 7288041"/>
              <a:gd name="connsiteY6" fmla="*/ 579845 h 6228080"/>
              <a:gd name="connsiteX7" fmla="*/ 2483813 w 7288041"/>
              <a:gd name="connsiteY7" fmla="*/ 0 h 6228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041" h="6228080">
                <a:moveTo>
                  <a:pt x="2483813" y="0"/>
                </a:moveTo>
                <a:cubicBezTo>
                  <a:pt x="5137115" y="0"/>
                  <a:pt x="7288041" y="2150926"/>
                  <a:pt x="7288041" y="4804228"/>
                </a:cubicBezTo>
                <a:cubicBezTo>
                  <a:pt x="7288041" y="5218807"/>
                  <a:pt x="7235528" y="5621120"/>
                  <a:pt x="7136791" y="6004880"/>
                </a:cubicBezTo>
                <a:lnTo>
                  <a:pt x="7073409" y="6228080"/>
                </a:lnTo>
                <a:lnTo>
                  <a:pt x="0" y="6228080"/>
                </a:lnTo>
                <a:lnTo>
                  <a:pt x="0" y="691296"/>
                </a:lnTo>
                <a:lnTo>
                  <a:pt x="193833" y="579845"/>
                </a:lnTo>
                <a:cubicBezTo>
                  <a:pt x="874560" y="210052"/>
                  <a:pt x="1654656" y="0"/>
                  <a:pt x="248381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9" name="Freeform: Shape 28">
            <a:extLst>
              <a:ext uri="{FF2B5EF4-FFF2-40B4-BE49-F238E27FC236}">
                <a16:creationId xmlns:a16="http://schemas.microsoft.com/office/drawing/2014/main" id="{E70FA81A-CFB6-47CB-BF5E-5FE193D0E878}"/>
              </a:ext>
            </a:extLst>
          </p:cNvPr>
          <p:cNvSpPr/>
          <p:nvPr userDrawn="1"/>
        </p:nvSpPr>
        <p:spPr>
          <a:xfrm>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grpSp>
        <p:nvGrpSpPr>
          <p:cNvPr id="3" name="Group 2">
            <a:extLst>
              <a:ext uri="{FF2B5EF4-FFF2-40B4-BE49-F238E27FC236}">
                <a16:creationId xmlns:a16="http://schemas.microsoft.com/office/drawing/2014/main" id="{8408C6DB-D127-4166-9F55-A770D1829BFE}"/>
              </a:ext>
            </a:extLst>
          </p:cNvPr>
          <p:cNvGrpSpPr/>
          <p:nvPr userDrawn="1"/>
        </p:nvGrpSpPr>
        <p:grpSpPr>
          <a:xfrm>
            <a:off x="5475504" y="2592929"/>
            <a:ext cx="6086939" cy="3503937"/>
            <a:chOff x="5898415" y="1976415"/>
            <a:chExt cx="5654530" cy="3255020"/>
          </a:xfrm>
        </p:grpSpPr>
        <p:sp>
          <p:nvSpPr>
            <p:cNvPr id="4" name="Freeform 45">
              <a:extLst>
                <a:ext uri="{FF2B5EF4-FFF2-40B4-BE49-F238E27FC236}">
                  <a16:creationId xmlns:a16="http://schemas.microsoft.com/office/drawing/2014/main" id="{1492122B-8095-471B-8AA8-AB1B264B8B94}"/>
                </a:ext>
              </a:extLst>
            </p:cNvPr>
            <p:cNvSpPr>
              <a:spLocks/>
            </p:cNvSpPr>
            <p:nvPr/>
          </p:nvSpPr>
          <p:spPr bwMode="auto">
            <a:xfrm>
              <a:off x="5898415" y="5105745"/>
              <a:ext cx="2848207" cy="125690"/>
            </a:xfrm>
            <a:custGeom>
              <a:avLst/>
              <a:gdLst>
                <a:gd name="T0" fmla="*/ 0 w 885"/>
                <a:gd name="T1" fmla="*/ 16 h 39"/>
                <a:gd name="T2" fmla="*/ 78 w 885"/>
                <a:gd name="T3" fmla="*/ 39 h 39"/>
                <a:gd name="T4" fmla="*/ 885 w 885"/>
                <a:gd name="T5" fmla="*/ 39 h 39"/>
                <a:gd name="T6" fmla="*/ 885 w 885"/>
                <a:gd name="T7" fmla="*/ 0 h 39"/>
                <a:gd name="T8" fmla="*/ 0 w 885"/>
                <a:gd name="T9" fmla="*/ 0 h 39"/>
                <a:gd name="T10" fmla="*/ 0 w 885"/>
                <a:gd name="T11" fmla="*/ 16 h 39"/>
              </a:gdLst>
              <a:ahLst/>
              <a:cxnLst>
                <a:cxn ang="0">
                  <a:pos x="T0" y="T1"/>
                </a:cxn>
                <a:cxn ang="0">
                  <a:pos x="T2" y="T3"/>
                </a:cxn>
                <a:cxn ang="0">
                  <a:pos x="T4" y="T5"/>
                </a:cxn>
                <a:cxn ang="0">
                  <a:pos x="T6" y="T7"/>
                </a:cxn>
                <a:cxn ang="0">
                  <a:pos x="T8" y="T9"/>
                </a:cxn>
                <a:cxn ang="0">
                  <a:pos x="T10" y="T11"/>
                </a:cxn>
              </a:cxnLst>
              <a:rect l="0" t="0" r="r" b="b"/>
              <a:pathLst>
                <a:path w="885" h="39">
                  <a:moveTo>
                    <a:pt x="0" y="16"/>
                  </a:moveTo>
                  <a:cubicBezTo>
                    <a:pt x="0" y="23"/>
                    <a:pt x="30" y="39"/>
                    <a:pt x="78" y="39"/>
                  </a:cubicBezTo>
                  <a:cubicBezTo>
                    <a:pt x="126" y="39"/>
                    <a:pt x="885" y="39"/>
                    <a:pt x="885" y="39"/>
                  </a:cubicBezTo>
                  <a:cubicBezTo>
                    <a:pt x="885" y="0"/>
                    <a:pt x="885" y="0"/>
                    <a:pt x="885" y="0"/>
                  </a:cubicBezTo>
                  <a:cubicBezTo>
                    <a:pt x="0" y="0"/>
                    <a:pt x="0" y="0"/>
                    <a:pt x="0" y="0"/>
                  </a:cubicBezTo>
                  <a:lnTo>
                    <a:pt x="0" y="16"/>
                  </a:lnTo>
                  <a:close/>
                </a:path>
              </a:pathLst>
            </a:custGeom>
            <a:solidFill>
              <a:srgbClr val="B3B4B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sp>
          <p:nvSpPr>
            <p:cNvPr id="5" name="Freeform 46">
              <a:extLst>
                <a:ext uri="{FF2B5EF4-FFF2-40B4-BE49-F238E27FC236}">
                  <a16:creationId xmlns:a16="http://schemas.microsoft.com/office/drawing/2014/main" id="{97566922-9913-4444-9504-E3C93BE08160}"/>
                </a:ext>
              </a:extLst>
            </p:cNvPr>
            <p:cNvSpPr>
              <a:spLocks/>
            </p:cNvSpPr>
            <p:nvPr/>
          </p:nvSpPr>
          <p:spPr bwMode="auto">
            <a:xfrm>
              <a:off x="8704736" y="5105745"/>
              <a:ext cx="2848207" cy="125690"/>
            </a:xfrm>
            <a:custGeom>
              <a:avLst/>
              <a:gdLst>
                <a:gd name="T0" fmla="*/ 884 w 884"/>
                <a:gd name="T1" fmla="*/ 16 h 39"/>
                <a:gd name="T2" fmla="*/ 806 w 884"/>
                <a:gd name="T3" fmla="*/ 39 h 39"/>
                <a:gd name="T4" fmla="*/ 0 w 884"/>
                <a:gd name="T5" fmla="*/ 39 h 39"/>
                <a:gd name="T6" fmla="*/ 0 w 884"/>
                <a:gd name="T7" fmla="*/ 0 h 39"/>
                <a:gd name="T8" fmla="*/ 884 w 884"/>
                <a:gd name="T9" fmla="*/ 0 h 39"/>
                <a:gd name="T10" fmla="*/ 884 w 884"/>
                <a:gd name="T11" fmla="*/ 16 h 39"/>
              </a:gdLst>
              <a:ahLst/>
              <a:cxnLst>
                <a:cxn ang="0">
                  <a:pos x="T0" y="T1"/>
                </a:cxn>
                <a:cxn ang="0">
                  <a:pos x="T2" y="T3"/>
                </a:cxn>
                <a:cxn ang="0">
                  <a:pos x="T4" y="T5"/>
                </a:cxn>
                <a:cxn ang="0">
                  <a:pos x="T6" y="T7"/>
                </a:cxn>
                <a:cxn ang="0">
                  <a:pos x="T8" y="T9"/>
                </a:cxn>
                <a:cxn ang="0">
                  <a:pos x="T10" y="T11"/>
                </a:cxn>
              </a:cxnLst>
              <a:rect l="0" t="0" r="r" b="b"/>
              <a:pathLst>
                <a:path w="884" h="39">
                  <a:moveTo>
                    <a:pt x="884" y="16"/>
                  </a:moveTo>
                  <a:cubicBezTo>
                    <a:pt x="884" y="23"/>
                    <a:pt x="854" y="39"/>
                    <a:pt x="806" y="39"/>
                  </a:cubicBezTo>
                  <a:cubicBezTo>
                    <a:pt x="758" y="39"/>
                    <a:pt x="0" y="39"/>
                    <a:pt x="0" y="39"/>
                  </a:cubicBezTo>
                  <a:cubicBezTo>
                    <a:pt x="0" y="0"/>
                    <a:pt x="0" y="0"/>
                    <a:pt x="0" y="0"/>
                  </a:cubicBezTo>
                  <a:cubicBezTo>
                    <a:pt x="884" y="0"/>
                    <a:pt x="884" y="0"/>
                    <a:pt x="884" y="0"/>
                  </a:cubicBezTo>
                  <a:lnTo>
                    <a:pt x="884" y="16"/>
                  </a:lnTo>
                  <a:close/>
                </a:path>
              </a:pathLst>
            </a:custGeom>
            <a:solidFill>
              <a:srgbClr val="B3B4B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sp>
          <p:nvSpPr>
            <p:cNvPr id="6" name="Freeform 47">
              <a:extLst>
                <a:ext uri="{FF2B5EF4-FFF2-40B4-BE49-F238E27FC236}">
                  <a16:creationId xmlns:a16="http://schemas.microsoft.com/office/drawing/2014/main" id="{B3C03074-E4F9-4785-AEFB-B393EE01C3F4}"/>
                </a:ext>
              </a:extLst>
            </p:cNvPr>
            <p:cNvSpPr>
              <a:spLocks/>
            </p:cNvSpPr>
            <p:nvPr/>
          </p:nvSpPr>
          <p:spPr bwMode="auto">
            <a:xfrm>
              <a:off x="6455812" y="1976415"/>
              <a:ext cx="4581618" cy="3138999"/>
            </a:xfrm>
            <a:custGeom>
              <a:avLst/>
              <a:gdLst>
                <a:gd name="T0" fmla="*/ 1378 w 1423"/>
                <a:gd name="T1" fmla="*/ 0 h 974"/>
                <a:gd name="T2" fmla="*/ 45 w 1423"/>
                <a:gd name="T3" fmla="*/ 0 h 974"/>
                <a:gd name="T4" fmla="*/ 0 w 1423"/>
                <a:gd name="T5" fmla="*/ 45 h 974"/>
                <a:gd name="T6" fmla="*/ 0 w 1423"/>
                <a:gd name="T7" fmla="*/ 218 h 974"/>
                <a:gd name="T8" fmla="*/ 0 w 1423"/>
                <a:gd name="T9" fmla="*/ 929 h 974"/>
                <a:gd name="T10" fmla="*/ 45 w 1423"/>
                <a:gd name="T11" fmla="*/ 974 h 974"/>
                <a:gd name="T12" fmla="*/ 1378 w 1423"/>
                <a:gd name="T13" fmla="*/ 974 h 974"/>
                <a:gd name="T14" fmla="*/ 1423 w 1423"/>
                <a:gd name="T15" fmla="*/ 929 h 974"/>
                <a:gd name="T16" fmla="*/ 1423 w 1423"/>
                <a:gd name="T17" fmla="*/ 45 h 974"/>
                <a:gd name="T18" fmla="*/ 1378 w 1423"/>
                <a:gd name="T19" fmla="*/ 0 h 9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23" h="974">
                  <a:moveTo>
                    <a:pt x="1378" y="0"/>
                  </a:moveTo>
                  <a:cubicBezTo>
                    <a:pt x="45" y="0"/>
                    <a:pt x="45" y="0"/>
                    <a:pt x="45" y="0"/>
                  </a:cubicBezTo>
                  <a:cubicBezTo>
                    <a:pt x="20" y="0"/>
                    <a:pt x="0" y="20"/>
                    <a:pt x="0" y="45"/>
                  </a:cubicBezTo>
                  <a:cubicBezTo>
                    <a:pt x="0" y="218"/>
                    <a:pt x="0" y="218"/>
                    <a:pt x="0" y="218"/>
                  </a:cubicBezTo>
                  <a:cubicBezTo>
                    <a:pt x="0" y="929"/>
                    <a:pt x="0" y="929"/>
                    <a:pt x="0" y="929"/>
                  </a:cubicBezTo>
                  <a:cubicBezTo>
                    <a:pt x="0" y="954"/>
                    <a:pt x="20" y="974"/>
                    <a:pt x="45" y="974"/>
                  </a:cubicBezTo>
                  <a:cubicBezTo>
                    <a:pt x="1378" y="974"/>
                    <a:pt x="1378" y="974"/>
                    <a:pt x="1378" y="974"/>
                  </a:cubicBezTo>
                  <a:cubicBezTo>
                    <a:pt x="1403" y="974"/>
                    <a:pt x="1423" y="954"/>
                    <a:pt x="1423" y="929"/>
                  </a:cubicBezTo>
                  <a:cubicBezTo>
                    <a:pt x="1423" y="45"/>
                    <a:pt x="1423" y="45"/>
                    <a:pt x="1423" y="45"/>
                  </a:cubicBezTo>
                  <a:cubicBezTo>
                    <a:pt x="1423" y="20"/>
                    <a:pt x="1403" y="0"/>
                    <a:pt x="1378" y="0"/>
                  </a:cubicBezTo>
                  <a:close/>
                </a:path>
              </a:pathLst>
            </a:custGeom>
            <a:solidFill>
              <a:srgbClr val="D2D3D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sp>
          <p:nvSpPr>
            <p:cNvPr id="7" name="Freeform 48">
              <a:extLst>
                <a:ext uri="{FF2B5EF4-FFF2-40B4-BE49-F238E27FC236}">
                  <a16:creationId xmlns:a16="http://schemas.microsoft.com/office/drawing/2014/main" id="{9D4B0E7B-BB6C-4D13-9A63-5C8D7EA942A7}"/>
                </a:ext>
              </a:extLst>
            </p:cNvPr>
            <p:cNvSpPr>
              <a:spLocks/>
            </p:cNvSpPr>
            <p:nvPr/>
          </p:nvSpPr>
          <p:spPr bwMode="auto">
            <a:xfrm>
              <a:off x="6471923" y="1992528"/>
              <a:ext cx="4552622" cy="3106772"/>
            </a:xfrm>
            <a:custGeom>
              <a:avLst/>
              <a:gdLst>
                <a:gd name="T0" fmla="*/ 40 w 1414"/>
                <a:gd name="T1" fmla="*/ 964 h 964"/>
                <a:gd name="T2" fmla="*/ 0 w 1414"/>
                <a:gd name="T3" fmla="*/ 924 h 964"/>
                <a:gd name="T4" fmla="*/ 0 w 1414"/>
                <a:gd name="T5" fmla="*/ 40 h 964"/>
                <a:gd name="T6" fmla="*/ 40 w 1414"/>
                <a:gd name="T7" fmla="*/ 0 h 964"/>
                <a:gd name="T8" fmla="*/ 1373 w 1414"/>
                <a:gd name="T9" fmla="*/ 0 h 964"/>
                <a:gd name="T10" fmla="*/ 1414 w 1414"/>
                <a:gd name="T11" fmla="*/ 40 h 964"/>
                <a:gd name="T12" fmla="*/ 1414 w 1414"/>
                <a:gd name="T13" fmla="*/ 924 h 964"/>
                <a:gd name="T14" fmla="*/ 1373 w 1414"/>
                <a:gd name="T15" fmla="*/ 964 h 964"/>
                <a:gd name="T16" fmla="*/ 40 w 1414"/>
                <a:gd name="T17" fmla="*/ 964 h 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14" h="964">
                  <a:moveTo>
                    <a:pt x="40" y="964"/>
                  </a:moveTo>
                  <a:cubicBezTo>
                    <a:pt x="18" y="964"/>
                    <a:pt x="0" y="946"/>
                    <a:pt x="0" y="924"/>
                  </a:cubicBezTo>
                  <a:cubicBezTo>
                    <a:pt x="0" y="40"/>
                    <a:pt x="0" y="40"/>
                    <a:pt x="0" y="40"/>
                  </a:cubicBezTo>
                  <a:cubicBezTo>
                    <a:pt x="0" y="18"/>
                    <a:pt x="18" y="0"/>
                    <a:pt x="40" y="0"/>
                  </a:cubicBezTo>
                  <a:cubicBezTo>
                    <a:pt x="1373" y="0"/>
                    <a:pt x="1373" y="0"/>
                    <a:pt x="1373" y="0"/>
                  </a:cubicBezTo>
                  <a:cubicBezTo>
                    <a:pt x="1396" y="0"/>
                    <a:pt x="1414" y="18"/>
                    <a:pt x="1414" y="40"/>
                  </a:cubicBezTo>
                  <a:cubicBezTo>
                    <a:pt x="1414" y="924"/>
                    <a:pt x="1414" y="924"/>
                    <a:pt x="1414" y="924"/>
                  </a:cubicBezTo>
                  <a:cubicBezTo>
                    <a:pt x="1414" y="946"/>
                    <a:pt x="1396" y="964"/>
                    <a:pt x="1373" y="964"/>
                  </a:cubicBezTo>
                  <a:lnTo>
                    <a:pt x="40" y="964"/>
                  </a:lnTo>
                  <a:close/>
                </a:path>
              </a:pathLst>
            </a:custGeom>
            <a:solidFill>
              <a:schemeClr val="bg1">
                <a:lumMod val="8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sp>
          <p:nvSpPr>
            <p:cNvPr id="8" name="Rectangle 50">
              <a:extLst>
                <a:ext uri="{FF2B5EF4-FFF2-40B4-BE49-F238E27FC236}">
                  <a16:creationId xmlns:a16="http://schemas.microsoft.com/office/drawing/2014/main" id="{DB91468C-E77F-4A35-87AC-C2F61DB6B04B}"/>
                </a:ext>
              </a:extLst>
            </p:cNvPr>
            <p:cNvSpPr>
              <a:spLocks noChangeArrowheads="1"/>
            </p:cNvSpPr>
            <p:nvPr/>
          </p:nvSpPr>
          <p:spPr bwMode="auto">
            <a:xfrm>
              <a:off x="5898415" y="5054180"/>
              <a:ext cx="5654530" cy="103129"/>
            </a:xfrm>
            <a:prstGeom prst="rect">
              <a:avLst/>
            </a:prstGeom>
            <a:solidFill>
              <a:schemeClr val="bg1">
                <a:lumMod val="9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sp>
          <p:nvSpPr>
            <p:cNvPr id="9" name="Freeform 51">
              <a:extLst>
                <a:ext uri="{FF2B5EF4-FFF2-40B4-BE49-F238E27FC236}">
                  <a16:creationId xmlns:a16="http://schemas.microsoft.com/office/drawing/2014/main" id="{8C2F8E98-76BA-4BCB-A2A9-F69307693540}"/>
                </a:ext>
              </a:extLst>
            </p:cNvPr>
            <p:cNvSpPr>
              <a:spLocks/>
            </p:cNvSpPr>
            <p:nvPr/>
          </p:nvSpPr>
          <p:spPr bwMode="auto">
            <a:xfrm>
              <a:off x="8318101" y="5054180"/>
              <a:ext cx="811932" cy="58010"/>
            </a:xfrm>
            <a:custGeom>
              <a:avLst/>
              <a:gdLst>
                <a:gd name="T0" fmla="*/ 0 w 252"/>
                <a:gd name="T1" fmla="*/ 0 h 18"/>
                <a:gd name="T2" fmla="*/ 22 w 252"/>
                <a:gd name="T3" fmla="*/ 18 h 18"/>
                <a:gd name="T4" fmla="*/ 230 w 252"/>
                <a:gd name="T5" fmla="*/ 18 h 18"/>
                <a:gd name="T6" fmla="*/ 252 w 252"/>
                <a:gd name="T7" fmla="*/ 0 h 18"/>
                <a:gd name="T8" fmla="*/ 0 w 252"/>
                <a:gd name="T9" fmla="*/ 0 h 18"/>
              </a:gdLst>
              <a:ahLst/>
              <a:cxnLst>
                <a:cxn ang="0">
                  <a:pos x="T0" y="T1"/>
                </a:cxn>
                <a:cxn ang="0">
                  <a:pos x="T2" y="T3"/>
                </a:cxn>
                <a:cxn ang="0">
                  <a:pos x="T4" y="T5"/>
                </a:cxn>
                <a:cxn ang="0">
                  <a:pos x="T6" y="T7"/>
                </a:cxn>
                <a:cxn ang="0">
                  <a:pos x="T8" y="T9"/>
                </a:cxn>
              </a:cxnLst>
              <a:rect l="0" t="0" r="r" b="b"/>
              <a:pathLst>
                <a:path w="252" h="18">
                  <a:moveTo>
                    <a:pt x="0" y="0"/>
                  </a:moveTo>
                  <a:cubicBezTo>
                    <a:pt x="2" y="10"/>
                    <a:pt x="11" y="18"/>
                    <a:pt x="22" y="18"/>
                  </a:cubicBezTo>
                  <a:cubicBezTo>
                    <a:pt x="230" y="18"/>
                    <a:pt x="230" y="18"/>
                    <a:pt x="230" y="18"/>
                  </a:cubicBezTo>
                  <a:cubicBezTo>
                    <a:pt x="241" y="18"/>
                    <a:pt x="250" y="10"/>
                    <a:pt x="252" y="0"/>
                  </a:cubicBezTo>
                  <a:lnTo>
                    <a:pt x="0" y="0"/>
                  </a:lnTo>
                  <a:close/>
                </a:path>
              </a:pathLst>
            </a:custGeom>
            <a:solidFill>
              <a:srgbClr val="B3B4B5"/>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sp>
          <p:nvSpPr>
            <p:cNvPr id="10" name="Rectangle 52">
              <a:extLst>
                <a:ext uri="{FF2B5EF4-FFF2-40B4-BE49-F238E27FC236}">
                  <a16:creationId xmlns:a16="http://schemas.microsoft.com/office/drawing/2014/main" id="{DF9DA8DB-8B5D-4711-B0F7-F99C450B2F3E}"/>
                </a:ext>
              </a:extLst>
            </p:cNvPr>
            <p:cNvSpPr>
              <a:spLocks noChangeArrowheads="1"/>
            </p:cNvSpPr>
            <p:nvPr/>
          </p:nvSpPr>
          <p:spPr bwMode="auto">
            <a:xfrm>
              <a:off x="6623354" y="2189119"/>
              <a:ext cx="4249758" cy="2684587"/>
            </a:xfrm>
            <a:prstGeom prst="rect">
              <a:avLst/>
            </a:prstGeom>
            <a:solidFill>
              <a:schemeClr val="bg1">
                <a:lumMod val="95000"/>
              </a:schemeClr>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sp>
          <p:nvSpPr>
            <p:cNvPr id="11" name="Oval 54">
              <a:extLst>
                <a:ext uri="{FF2B5EF4-FFF2-40B4-BE49-F238E27FC236}">
                  <a16:creationId xmlns:a16="http://schemas.microsoft.com/office/drawing/2014/main" id="{6BFDFA34-B801-4A57-B2E5-3ACBB71B1A58}"/>
                </a:ext>
              </a:extLst>
            </p:cNvPr>
            <p:cNvSpPr>
              <a:spLocks noChangeArrowheads="1"/>
            </p:cNvSpPr>
            <p:nvPr/>
          </p:nvSpPr>
          <p:spPr bwMode="auto">
            <a:xfrm>
              <a:off x="8720847" y="2076321"/>
              <a:ext cx="48330" cy="48343"/>
            </a:xfrm>
            <a:prstGeom prst="ellipse">
              <a:avLst/>
            </a:prstGeom>
            <a:solidFill>
              <a:srgbClr val="2C2C2C"/>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sp>
          <p:nvSpPr>
            <p:cNvPr id="12" name="Oval 55">
              <a:extLst>
                <a:ext uri="{FF2B5EF4-FFF2-40B4-BE49-F238E27FC236}">
                  <a16:creationId xmlns:a16="http://schemas.microsoft.com/office/drawing/2014/main" id="{B6FFA52A-A89C-46C1-A28F-78EC21595249}"/>
                </a:ext>
              </a:extLst>
            </p:cNvPr>
            <p:cNvSpPr>
              <a:spLocks noChangeArrowheads="1"/>
            </p:cNvSpPr>
            <p:nvPr/>
          </p:nvSpPr>
          <p:spPr bwMode="auto">
            <a:xfrm>
              <a:off x="8720847" y="2073099"/>
              <a:ext cx="48330" cy="45119"/>
            </a:xfrm>
            <a:prstGeom prst="ellipse">
              <a:avLst/>
            </a:prstGeom>
            <a:solidFill>
              <a:srgbClr val="0A0A0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sp>
          <p:nvSpPr>
            <p:cNvPr id="13" name="Oval 56">
              <a:extLst>
                <a:ext uri="{FF2B5EF4-FFF2-40B4-BE49-F238E27FC236}">
                  <a16:creationId xmlns:a16="http://schemas.microsoft.com/office/drawing/2014/main" id="{21C68F47-D89A-42D5-80DD-A6D8AF9A2E47}"/>
                </a:ext>
              </a:extLst>
            </p:cNvPr>
            <p:cNvSpPr>
              <a:spLocks noChangeArrowheads="1"/>
            </p:cNvSpPr>
            <p:nvPr/>
          </p:nvSpPr>
          <p:spPr bwMode="auto">
            <a:xfrm>
              <a:off x="8730511" y="2079544"/>
              <a:ext cx="28999" cy="32228"/>
            </a:xfrm>
            <a:prstGeom prst="ellipse">
              <a:avLst/>
            </a:pr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sp>
          <p:nvSpPr>
            <p:cNvPr id="14" name="Oval 57">
              <a:extLst>
                <a:ext uri="{FF2B5EF4-FFF2-40B4-BE49-F238E27FC236}">
                  <a16:creationId xmlns:a16="http://schemas.microsoft.com/office/drawing/2014/main" id="{8A8B1E67-A139-4289-9BF2-99F0690AA666}"/>
                </a:ext>
              </a:extLst>
            </p:cNvPr>
            <p:cNvSpPr>
              <a:spLocks noChangeArrowheads="1"/>
            </p:cNvSpPr>
            <p:nvPr/>
          </p:nvSpPr>
          <p:spPr bwMode="auto">
            <a:xfrm>
              <a:off x="8736955" y="2089212"/>
              <a:ext cx="16111" cy="16115"/>
            </a:xfrm>
            <a:prstGeom prst="ellipse">
              <a:avLst/>
            </a:prstGeom>
            <a:solidFill>
              <a:srgbClr val="2C99B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sp>
          <p:nvSpPr>
            <p:cNvPr id="15" name="Freeform 58">
              <a:extLst>
                <a:ext uri="{FF2B5EF4-FFF2-40B4-BE49-F238E27FC236}">
                  <a16:creationId xmlns:a16="http://schemas.microsoft.com/office/drawing/2014/main" id="{BAAAF7F0-5AAE-4D65-B982-F547AC448BEA}"/>
                </a:ext>
              </a:extLst>
            </p:cNvPr>
            <p:cNvSpPr>
              <a:spLocks/>
            </p:cNvSpPr>
            <p:nvPr/>
          </p:nvSpPr>
          <p:spPr bwMode="auto">
            <a:xfrm>
              <a:off x="8743399" y="2092436"/>
              <a:ext cx="3223" cy="6446"/>
            </a:xfrm>
            <a:custGeom>
              <a:avLst/>
              <a:gdLst>
                <a:gd name="T0" fmla="*/ 1 w 1"/>
                <a:gd name="T1" fmla="*/ 1 h 2"/>
                <a:gd name="T2" fmla="*/ 1 w 1"/>
                <a:gd name="T3" fmla="*/ 2 h 2"/>
                <a:gd name="T4" fmla="*/ 0 w 1"/>
                <a:gd name="T5" fmla="*/ 1 h 2"/>
                <a:gd name="T6" fmla="*/ 1 w 1"/>
                <a:gd name="T7" fmla="*/ 0 h 2"/>
                <a:gd name="T8" fmla="*/ 1 w 1"/>
                <a:gd name="T9" fmla="*/ 1 h 2"/>
              </a:gdLst>
              <a:ahLst/>
              <a:cxnLst>
                <a:cxn ang="0">
                  <a:pos x="T0" y="T1"/>
                </a:cxn>
                <a:cxn ang="0">
                  <a:pos x="T2" y="T3"/>
                </a:cxn>
                <a:cxn ang="0">
                  <a:pos x="T4" y="T5"/>
                </a:cxn>
                <a:cxn ang="0">
                  <a:pos x="T6" y="T7"/>
                </a:cxn>
                <a:cxn ang="0">
                  <a:pos x="T8" y="T9"/>
                </a:cxn>
              </a:cxnLst>
              <a:rect l="0" t="0" r="r" b="b"/>
              <a:pathLst>
                <a:path w="1" h="2">
                  <a:moveTo>
                    <a:pt x="1" y="1"/>
                  </a:moveTo>
                  <a:lnTo>
                    <a:pt x="1" y="2"/>
                  </a:lnTo>
                  <a:lnTo>
                    <a:pt x="0" y="1"/>
                  </a:lnTo>
                  <a:lnTo>
                    <a:pt x="1" y="0"/>
                  </a:lnTo>
                  <a:lnTo>
                    <a:pt x="1" y="1"/>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id-ID" sz="900">
                <a:latin typeface="Calibri" panose="020F0502020204030204" pitchFamily="34" charset="0"/>
                <a:cs typeface="Calibri" panose="020F0502020204030204" pitchFamily="34" charset="0"/>
              </a:endParaRPr>
            </a:p>
          </p:txBody>
        </p:sp>
      </p:grpSp>
      <p:sp>
        <p:nvSpPr>
          <p:cNvPr id="16" name="Picture Placeholder 13">
            <a:extLst>
              <a:ext uri="{FF2B5EF4-FFF2-40B4-BE49-F238E27FC236}">
                <a16:creationId xmlns:a16="http://schemas.microsoft.com/office/drawing/2014/main" id="{7A1ED243-28CB-4F7D-89C2-B0346F72B3D0}"/>
              </a:ext>
            </a:extLst>
          </p:cNvPr>
          <p:cNvSpPr>
            <a:spLocks noGrp="1"/>
          </p:cNvSpPr>
          <p:nvPr>
            <p:ph type="pic" sz="quarter" idx="20"/>
          </p:nvPr>
        </p:nvSpPr>
        <p:spPr>
          <a:xfrm>
            <a:off x="6226939" y="2814741"/>
            <a:ext cx="4613778" cy="2957537"/>
          </a:xfrm>
          <a:prstGeom prst="rect">
            <a:avLst/>
          </a:prstGeom>
          <a:pattFill prst="shingle">
            <a:fgClr>
              <a:srgbClr val="0070C0"/>
            </a:fgClr>
            <a:bgClr>
              <a:schemeClr val="bg1"/>
            </a:bgClr>
          </a:pattFill>
          <a:effectLst/>
        </p:spPr>
        <p:txBody>
          <a:bodyPr>
            <a:normAutofit/>
          </a:bodyPr>
          <a:lstStyle>
            <a:lvl1pPr marL="0" indent="0">
              <a:buNone/>
              <a:defRPr sz="1300" b="0" i="0" strike="noStrike">
                <a:ln>
                  <a:noFill/>
                </a:ln>
                <a:solidFill>
                  <a:schemeClr val="bg1">
                    <a:lumMod val="85000"/>
                  </a:schemeClr>
                </a:solidFill>
                <a:latin typeface="Arial" panose="020B0604020202020204" pitchFamily="34" charset="0"/>
                <a:ea typeface="Arial" panose="020B0604020202020204" pitchFamily="34" charset="0"/>
                <a:cs typeface="Arial" panose="020B0604020202020204" pitchFamily="34" charset="0"/>
              </a:defRPr>
            </a:lvl1pPr>
          </a:lstStyle>
          <a:p>
            <a:endParaRPr lang="en-US" dirty="0"/>
          </a:p>
        </p:txBody>
      </p:sp>
      <p:sp>
        <p:nvSpPr>
          <p:cNvPr id="19" name="Freeform: Shape 18">
            <a:extLst>
              <a:ext uri="{FF2B5EF4-FFF2-40B4-BE49-F238E27FC236}">
                <a16:creationId xmlns:a16="http://schemas.microsoft.com/office/drawing/2014/main" id="{1DE36F28-B5BF-49B2-9E37-2A65A910DC11}"/>
              </a:ext>
            </a:extLst>
          </p:cNvPr>
          <p:cNvSpPr/>
          <p:nvPr userDrawn="1"/>
        </p:nvSpPr>
        <p:spPr>
          <a:xfrm rot="10800000" flipH="1">
            <a:off x="-18916" y="0"/>
            <a:ext cx="1571946" cy="1343325"/>
          </a:xfrm>
          <a:custGeom>
            <a:avLst/>
            <a:gdLst>
              <a:gd name="connsiteX0" fmla="*/ 2483813 w 7288041"/>
              <a:gd name="connsiteY0" fmla="*/ 0 h 6228080"/>
              <a:gd name="connsiteX1" fmla="*/ 7288041 w 7288041"/>
              <a:gd name="connsiteY1" fmla="*/ 4804228 h 6228080"/>
              <a:gd name="connsiteX2" fmla="*/ 7136791 w 7288041"/>
              <a:gd name="connsiteY2" fmla="*/ 6004880 h 6228080"/>
              <a:gd name="connsiteX3" fmla="*/ 7073409 w 7288041"/>
              <a:gd name="connsiteY3" fmla="*/ 6228080 h 6228080"/>
              <a:gd name="connsiteX4" fmla="*/ 0 w 7288041"/>
              <a:gd name="connsiteY4" fmla="*/ 6228080 h 6228080"/>
              <a:gd name="connsiteX5" fmla="*/ 0 w 7288041"/>
              <a:gd name="connsiteY5" fmla="*/ 691296 h 6228080"/>
              <a:gd name="connsiteX6" fmla="*/ 193833 w 7288041"/>
              <a:gd name="connsiteY6" fmla="*/ 579845 h 6228080"/>
              <a:gd name="connsiteX7" fmla="*/ 2483813 w 7288041"/>
              <a:gd name="connsiteY7" fmla="*/ 0 h 6228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041" h="6228080">
                <a:moveTo>
                  <a:pt x="2483813" y="0"/>
                </a:moveTo>
                <a:cubicBezTo>
                  <a:pt x="5137115" y="0"/>
                  <a:pt x="7288041" y="2150926"/>
                  <a:pt x="7288041" y="4804228"/>
                </a:cubicBezTo>
                <a:cubicBezTo>
                  <a:pt x="7288041" y="5218807"/>
                  <a:pt x="7235528" y="5621120"/>
                  <a:pt x="7136791" y="6004880"/>
                </a:cubicBezTo>
                <a:lnTo>
                  <a:pt x="7073409" y="6228080"/>
                </a:lnTo>
                <a:lnTo>
                  <a:pt x="0" y="6228080"/>
                </a:lnTo>
                <a:lnTo>
                  <a:pt x="0" y="691296"/>
                </a:lnTo>
                <a:lnTo>
                  <a:pt x="193833" y="579845"/>
                </a:lnTo>
                <a:cubicBezTo>
                  <a:pt x="874560" y="210052"/>
                  <a:pt x="1654656" y="0"/>
                  <a:pt x="248381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0" name="Freeform: Shape 19">
            <a:extLst>
              <a:ext uri="{FF2B5EF4-FFF2-40B4-BE49-F238E27FC236}">
                <a16:creationId xmlns:a16="http://schemas.microsoft.com/office/drawing/2014/main" id="{90D7D2BC-52BE-4121-95EF-0DC31A06AE7D}"/>
              </a:ext>
            </a:extLst>
          </p:cNvPr>
          <p:cNvSpPr/>
          <p:nvPr userDrawn="1"/>
        </p:nvSpPr>
        <p:spPr>
          <a:xfrm>
            <a:off x="6255880" y="119949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21" name="Freeform: Shape 20">
            <a:extLst>
              <a:ext uri="{FF2B5EF4-FFF2-40B4-BE49-F238E27FC236}">
                <a16:creationId xmlns:a16="http://schemas.microsoft.com/office/drawing/2014/main" id="{ABE57FD1-2F4C-41D9-8688-2745F5E298A9}"/>
              </a:ext>
            </a:extLst>
          </p:cNvPr>
          <p:cNvSpPr/>
          <p:nvPr userDrawn="1"/>
        </p:nvSpPr>
        <p:spPr>
          <a:xfrm>
            <a:off x="232385" y="0"/>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3"/>
          </a:solidFill>
          <a:ln w="9525" cap="flat">
            <a:noFill/>
            <a:prstDash val="solid"/>
            <a:miter/>
          </a:ln>
        </p:spPr>
        <p:txBody>
          <a:bodyPr wrap="square" rtlCol="0" anchor="ctr">
            <a:noAutofit/>
          </a:bodyPr>
          <a:lstStyle/>
          <a:p>
            <a:endParaRPr lang="en-ID"/>
          </a:p>
        </p:txBody>
      </p:sp>
      <p:sp>
        <p:nvSpPr>
          <p:cNvPr id="22" name="Freeform: Shape 21">
            <a:extLst>
              <a:ext uri="{FF2B5EF4-FFF2-40B4-BE49-F238E27FC236}">
                <a16:creationId xmlns:a16="http://schemas.microsoft.com/office/drawing/2014/main" id="{7656184C-319F-4F01-97E7-5BEE72B817DD}"/>
              </a:ext>
            </a:extLst>
          </p:cNvPr>
          <p:cNvSpPr/>
          <p:nvPr userDrawn="1"/>
        </p:nvSpPr>
        <p:spPr>
          <a:xfrm>
            <a:off x="11574553" y="4114210"/>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3"/>
          </a:solidFill>
          <a:ln w="9525" cap="flat">
            <a:noFill/>
            <a:prstDash val="solid"/>
            <a:miter/>
          </a:ln>
        </p:spPr>
        <p:txBody>
          <a:bodyPr wrap="square" rtlCol="0" anchor="ctr">
            <a:noAutofit/>
          </a:bodyPr>
          <a:lstStyle/>
          <a:p>
            <a:endParaRPr lang="en-ID"/>
          </a:p>
        </p:txBody>
      </p:sp>
      <p:sp>
        <p:nvSpPr>
          <p:cNvPr id="23" name="Graphic 2">
            <a:extLst>
              <a:ext uri="{FF2B5EF4-FFF2-40B4-BE49-F238E27FC236}">
                <a16:creationId xmlns:a16="http://schemas.microsoft.com/office/drawing/2014/main" id="{C667217B-36BB-4218-B386-58AF5D9515A5}"/>
              </a:ext>
            </a:extLst>
          </p:cNvPr>
          <p:cNvSpPr/>
          <p:nvPr userDrawn="1"/>
        </p:nvSpPr>
        <p:spPr>
          <a:xfrm>
            <a:off x="11574553" y="287352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24" name="Freeform: Shape 23">
            <a:extLst>
              <a:ext uri="{FF2B5EF4-FFF2-40B4-BE49-F238E27FC236}">
                <a16:creationId xmlns:a16="http://schemas.microsoft.com/office/drawing/2014/main" id="{BC0227AF-3DA8-4493-87FC-A7D930102F4A}"/>
              </a:ext>
            </a:extLst>
          </p:cNvPr>
          <p:cNvSpPr/>
          <p:nvPr userDrawn="1"/>
        </p:nvSpPr>
        <p:spPr>
          <a:xfrm>
            <a:off x="1049910" y="3418365"/>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25" name="Freeform: Shape 24">
            <a:extLst>
              <a:ext uri="{FF2B5EF4-FFF2-40B4-BE49-F238E27FC236}">
                <a16:creationId xmlns:a16="http://schemas.microsoft.com/office/drawing/2014/main" id="{AA49F46F-0BC7-4050-A780-97C70DE9C07B}"/>
              </a:ext>
            </a:extLst>
          </p:cNvPr>
          <p:cNvSpPr/>
          <p:nvPr userDrawn="1"/>
        </p:nvSpPr>
        <p:spPr>
          <a:xfrm>
            <a:off x="7008511" y="6380753"/>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26" name="Graphic 2">
            <a:extLst>
              <a:ext uri="{FF2B5EF4-FFF2-40B4-BE49-F238E27FC236}">
                <a16:creationId xmlns:a16="http://schemas.microsoft.com/office/drawing/2014/main" id="{A1BE328B-F820-4458-908C-42822390F11C}"/>
              </a:ext>
            </a:extLst>
          </p:cNvPr>
          <p:cNvSpPr/>
          <p:nvPr userDrawn="1"/>
        </p:nvSpPr>
        <p:spPr>
          <a:xfrm>
            <a:off x="1050765" y="292440"/>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27" name="Graphic 2">
            <a:extLst>
              <a:ext uri="{FF2B5EF4-FFF2-40B4-BE49-F238E27FC236}">
                <a16:creationId xmlns:a16="http://schemas.microsoft.com/office/drawing/2014/main" id="{070D4D1E-536C-4C68-B5F6-9CE783EFC4E3}"/>
              </a:ext>
            </a:extLst>
          </p:cNvPr>
          <p:cNvSpPr/>
          <p:nvPr userDrawn="1"/>
        </p:nvSpPr>
        <p:spPr>
          <a:xfrm>
            <a:off x="4490650" y="2338954"/>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28" name="Graphic 2">
            <a:extLst>
              <a:ext uri="{FF2B5EF4-FFF2-40B4-BE49-F238E27FC236}">
                <a16:creationId xmlns:a16="http://schemas.microsoft.com/office/drawing/2014/main" id="{FE2472CE-92A1-40C3-980B-CBBD4EA632D9}"/>
              </a:ext>
            </a:extLst>
          </p:cNvPr>
          <p:cNvSpPr/>
          <p:nvPr userDrawn="1"/>
        </p:nvSpPr>
        <p:spPr>
          <a:xfrm>
            <a:off x="743763" y="5595363"/>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56073930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4_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FD48BD-D194-42F1-BFD6-124E0CC09988}"/>
              </a:ext>
            </a:extLst>
          </p:cNvPr>
          <p:cNvSpPr/>
          <p:nvPr userDrawn="1"/>
        </p:nvSpPr>
        <p:spPr>
          <a:xfrm>
            <a:off x="0" y="0"/>
            <a:ext cx="121920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 name="Freeform: Shape 1">
            <a:extLst>
              <a:ext uri="{FF2B5EF4-FFF2-40B4-BE49-F238E27FC236}">
                <a16:creationId xmlns:a16="http://schemas.microsoft.com/office/drawing/2014/main" id="{6B901DD1-8E98-4C33-AB96-1E27E26F8F53}"/>
              </a:ext>
            </a:extLst>
          </p:cNvPr>
          <p:cNvSpPr/>
          <p:nvPr userDrawn="1"/>
        </p:nvSpPr>
        <p:spPr>
          <a:xfrm>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4" name="Freeform: Shape 3">
            <a:extLst>
              <a:ext uri="{FF2B5EF4-FFF2-40B4-BE49-F238E27FC236}">
                <a16:creationId xmlns:a16="http://schemas.microsoft.com/office/drawing/2014/main" id="{E9369D75-80EA-4B9D-A04F-FEE96358A0DB}"/>
              </a:ext>
            </a:extLst>
          </p:cNvPr>
          <p:cNvSpPr/>
          <p:nvPr userDrawn="1"/>
        </p:nvSpPr>
        <p:spPr>
          <a:xfrm>
            <a:off x="4739504" y="46249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5" name="Freeform: Shape 4">
            <a:extLst>
              <a:ext uri="{FF2B5EF4-FFF2-40B4-BE49-F238E27FC236}">
                <a16:creationId xmlns:a16="http://schemas.microsoft.com/office/drawing/2014/main" id="{67111B87-E3B4-4673-B6E6-095BE241BC6F}"/>
              </a:ext>
            </a:extLst>
          </p:cNvPr>
          <p:cNvSpPr/>
          <p:nvPr userDrawn="1"/>
        </p:nvSpPr>
        <p:spPr>
          <a:xfrm>
            <a:off x="11085874" y="-122389"/>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6" name="Freeform: Shape 5">
            <a:extLst>
              <a:ext uri="{FF2B5EF4-FFF2-40B4-BE49-F238E27FC236}">
                <a16:creationId xmlns:a16="http://schemas.microsoft.com/office/drawing/2014/main" id="{C8EDE974-95E2-4C6D-96B7-0ADABA56A204}"/>
              </a:ext>
            </a:extLst>
          </p:cNvPr>
          <p:cNvSpPr/>
          <p:nvPr userDrawn="1"/>
        </p:nvSpPr>
        <p:spPr>
          <a:xfrm>
            <a:off x="401311" y="6251696"/>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7" name="Graphic 2">
            <a:extLst>
              <a:ext uri="{FF2B5EF4-FFF2-40B4-BE49-F238E27FC236}">
                <a16:creationId xmlns:a16="http://schemas.microsoft.com/office/drawing/2014/main" id="{FEA7C485-F51C-4EE5-B97E-BAADC04F8FD7}"/>
              </a:ext>
            </a:extLst>
          </p:cNvPr>
          <p:cNvSpPr/>
          <p:nvPr userDrawn="1"/>
        </p:nvSpPr>
        <p:spPr>
          <a:xfrm>
            <a:off x="6550145" y="172689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8" name="Freeform: Shape 7">
            <a:extLst>
              <a:ext uri="{FF2B5EF4-FFF2-40B4-BE49-F238E27FC236}">
                <a16:creationId xmlns:a16="http://schemas.microsoft.com/office/drawing/2014/main" id="{A296E862-8904-4A06-8ECA-591049FDD66B}"/>
              </a:ext>
            </a:extLst>
          </p:cNvPr>
          <p:cNvSpPr/>
          <p:nvPr userDrawn="1"/>
        </p:nvSpPr>
        <p:spPr>
          <a:xfrm>
            <a:off x="5304465" y="582223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9" name="Graphic 2">
            <a:extLst>
              <a:ext uri="{FF2B5EF4-FFF2-40B4-BE49-F238E27FC236}">
                <a16:creationId xmlns:a16="http://schemas.microsoft.com/office/drawing/2014/main" id="{07F80B2F-DDD0-48B8-83CC-6640E0FEAE01}"/>
              </a:ext>
            </a:extLst>
          </p:cNvPr>
          <p:cNvSpPr/>
          <p:nvPr userDrawn="1"/>
        </p:nvSpPr>
        <p:spPr>
          <a:xfrm>
            <a:off x="10643174" y="552029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0" name="Graphic 2">
            <a:extLst>
              <a:ext uri="{FF2B5EF4-FFF2-40B4-BE49-F238E27FC236}">
                <a16:creationId xmlns:a16="http://schemas.microsoft.com/office/drawing/2014/main" id="{ED799922-3429-4512-B6F9-90940B6852FB}"/>
              </a:ext>
            </a:extLst>
          </p:cNvPr>
          <p:cNvSpPr/>
          <p:nvPr userDrawn="1"/>
        </p:nvSpPr>
        <p:spPr>
          <a:xfrm>
            <a:off x="620476" y="314395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78967936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5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1813BF4-C745-4AC6-94FF-3B09D768AEF7}"/>
              </a:ext>
            </a:extLst>
          </p:cNvPr>
          <p:cNvSpPr/>
          <p:nvPr userDrawn="1"/>
        </p:nvSpPr>
        <p:spPr>
          <a:xfrm>
            <a:off x="0" y="0"/>
            <a:ext cx="12192000" cy="298994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Freeform: Shape 2">
            <a:extLst>
              <a:ext uri="{FF2B5EF4-FFF2-40B4-BE49-F238E27FC236}">
                <a16:creationId xmlns:a16="http://schemas.microsoft.com/office/drawing/2014/main" id="{FF56C0CE-684E-4F01-A15F-987F025F26E1}"/>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4" name="Freeform: Shape 3">
            <a:extLst>
              <a:ext uri="{FF2B5EF4-FFF2-40B4-BE49-F238E27FC236}">
                <a16:creationId xmlns:a16="http://schemas.microsoft.com/office/drawing/2014/main" id="{F696FA63-3F6A-4AA3-9C32-32ABDE77E059}"/>
              </a:ext>
            </a:extLst>
          </p:cNvPr>
          <p:cNvSpPr/>
          <p:nvPr userDrawn="1"/>
        </p:nvSpPr>
        <p:spPr>
          <a:xfrm>
            <a:off x="4739504" y="46249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5" name="Freeform: Shape 4">
            <a:extLst>
              <a:ext uri="{FF2B5EF4-FFF2-40B4-BE49-F238E27FC236}">
                <a16:creationId xmlns:a16="http://schemas.microsoft.com/office/drawing/2014/main" id="{A9D93A33-064A-496F-8EBF-247EE05CDBA7}"/>
              </a:ext>
            </a:extLst>
          </p:cNvPr>
          <p:cNvSpPr/>
          <p:nvPr userDrawn="1"/>
        </p:nvSpPr>
        <p:spPr>
          <a:xfrm>
            <a:off x="11085874" y="-122389"/>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6" name="Freeform: Shape 5">
            <a:extLst>
              <a:ext uri="{FF2B5EF4-FFF2-40B4-BE49-F238E27FC236}">
                <a16:creationId xmlns:a16="http://schemas.microsoft.com/office/drawing/2014/main" id="{FA622A80-898A-4AF7-BCC3-EC7B90B92278}"/>
              </a:ext>
            </a:extLst>
          </p:cNvPr>
          <p:cNvSpPr/>
          <p:nvPr userDrawn="1"/>
        </p:nvSpPr>
        <p:spPr>
          <a:xfrm>
            <a:off x="401311" y="6251696"/>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7" name="Graphic 2">
            <a:extLst>
              <a:ext uri="{FF2B5EF4-FFF2-40B4-BE49-F238E27FC236}">
                <a16:creationId xmlns:a16="http://schemas.microsoft.com/office/drawing/2014/main" id="{78FE71A4-6C05-4119-BF7E-4D993DA0D95C}"/>
              </a:ext>
            </a:extLst>
          </p:cNvPr>
          <p:cNvSpPr/>
          <p:nvPr userDrawn="1"/>
        </p:nvSpPr>
        <p:spPr>
          <a:xfrm>
            <a:off x="6550145" y="172689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8" name="Freeform: Shape 7">
            <a:extLst>
              <a:ext uri="{FF2B5EF4-FFF2-40B4-BE49-F238E27FC236}">
                <a16:creationId xmlns:a16="http://schemas.microsoft.com/office/drawing/2014/main" id="{EB80308B-8D6A-4DA3-B8C2-9623465B3F1C}"/>
              </a:ext>
            </a:extLst>
          </p:cNvPr>
          <p:cNvSpPr/>
          <p:nvPr userDrawn="1"/>
        </p:nvSpPr>
        <p:spPr>
          <a:xfrm>
            <a:off x="5304465" y="582223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9" name="Graphic 2">
            <a:extLst>
              <a:ext uri="{FF2B5EF4-FFF2-40B4-BE49-F238E27FC236}">
                <a16:creationId xmlns:a16="http://schemas.microsoft.com/office/drawing/2014/main" id="{FB83C00E-3356-4437-BFEB-95E13D06DCF2}"/>
              </a:ext>
            </a:extLst>
          </p:cNvPr>
          <p:cNvSpPr/>
          <p:nvPr userDrawn="1"/>
        </p:nvSpPr>
        <p:spPr>
          <a:xfrm>
            <a:off x="10643174" y="552029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0" name="Graphic 2">
            <a:extLst>
              <a:ext uri="{FF2B5EF4-FFF2-40B4-BE49-F238E27FC236}">
                <a16:creationId xmlns:a16="http://schemas.microsoft.com/office/drawing/2014/main" id="{6F0ED9ED-73D5-476E-AC3B-457759D268EE}"/>
              </a:ext>
            </a:extLst>
          </p:cNvPr>
          <p:cNvSpPr/>
          <p:nvPr userDrawn="1"/>
        </p:nvSpPr>
        <p:spPr>
          <a:xfrm>
            <a:off x="620476" y="314395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25430223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6_Title Slide">
    <p:spTree>
      <p:nvGrpSpPr>
        <p:cNvPr id="1" name=""/>
        <p:cNvGrpSpPr/>
        <p:nvPr/>
      </p:nvGrpSpPr>
      <p:grpSpPr>
        <a:xfrm>
          <a:off x="0" y="0"/>
          <a:ext cx="0" cy="0"/>
          <a:chOff x="0" y="0"/>
          <a:chExt cx="0" cy="0"/>
        </a:xfrm>
      </p:grpSpPr>
      <p:sp>
        <p:nvSpPr>
          <p:cNvPr id="57" name="Freeform: Shape 56">
            <a:extLst>
              <a:ext uri="{FF2B5EF4-FFF2-40B4-BE49-F238E27FC236}">
                <a16:creationId xmlns:a16="http://schemas.microsoft.com/office/drawing/2014/main" id="{93D3F29B-FBC4-4E4C-A7DC-61BA14971ECD}"/>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58" name="Freeform: Shape 57">
            <a:extLst>
              <a:ext uri="{FF2B5EF4-FFF2-40B4-BE49-F238E27FC236}">
                <a16:creationId xmlns:a16="http://schemas.microsoft.com/office/drawing/2014/main" id="{7226BDD3-CED8-402E-8B0C-EFD106094DCA}"/>
              </a:ext>
            </a:extLst>
          </p:cNvPr>
          <p:cNvSpPr/>
          <p:nvPr userDrawn="1"/>
        </p:nvSpPr>
        <p:spPr>
          <a:xfrm>
            <a:off x="4739504" y="46249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59" name="Freeform: Shape 58">
            <a:extLst>
              <a:ext uri="{FF2B5EF4-FFF2-40B4-BE49-F238E27FC236}">
                <a16:creationId xmlns:a16="http://schemas.microsoft.com/office/drawing/2014/main" id="{40A53415-D66C-4046-BE56-F3AA8AAC4FEF}"/>
              </a:ext>
            </a:extLst>
          </p:cNvPr>
          <p:cNvSpPr/>
          <p:nvPr userDrawn="1"/>
        </p:nvSpPr>
        <p:spPr>
          <a:xfrm>
            <a:off x="11899559" y="2391374"/>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60" name="Freeform: Shape 59">
            <a:extLst>
              <a:ext uri="{FF2B5EF4-FFF2-40B4-BE49-F238E27FC236}">
                <a16:creationId xmlns:a16="http://schemas.microsoft.com/office/drawing/2014/main" id="{DB239CE1-7AD1-48F7-A798-7984F3EE8710}"/>
              </a:ext>
            </a:extLst>
          </p:cNvPr>
          <p:cNvSpPr/>
          <p:nvPr userDrawn="1"/>
        </p:nvSpPr>
        <p:spPr>
          <a:xfrm>
            <a:off x="-441292" y="243694"/>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61" name="Graphic 2">
            <a:extLst>
              <a:ext uri="{FF2B5EF4-FFF2-40B4-BE49-F238E27FC236}">
                <a16:creationId xmlns:a16="http://schemas.microsoft.com/office/drawing/2014/main" id="{654C6D15-16A8-48F4-94F5-63DCA1D5CA7B}"/>
              </a:ext>
            </a:extLst>
          </p:cNvPr>
          <p:cNvSpPr/>
          <p:nvPr userDrawn="1"/>
        </p:nvSpPr>
        <p:spPr>
          <a:xfrm>
            <a:off x="6550145" y="172689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62" name="Freeform: Shape 61">
            <a:extLst>
              <a:ext uri="{FF2B5EF4-FFF2-40B4-BE49-F238E27FC236}">
                <a16:creationId xmlns:a16="http://schemas.microsoft.com/office/drawing/2014/main" id="{ECD632FF-2AB1-440A-A3D1-E1EB96D9DDF1}"/>
              </a:ext>
            </a:extLst>
          </p:cNvPr>
          <p:cNvSpPr/>
          <p:nvPr userDrawn="1"/>
        </p:nvSpPr>
        <p:spPr>
          <a:xfrm>
            <a:off x="11276624" y="1722085"/>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63" name="Graphic 2">
            <a:extLst>
              <a:ext uri="{FF2B5EF4-FFF2-40B4-BE49-F238E27FC236}">
                <a16:creationId xmlns:a16="http://schemas.microsoft.com/office/drawing/2014/main" id="{B97BEBE1-48AA-45C3-8C83-455698ED221E}"/>
              </a:ext>
            </a:extLst>
          </p:cNvPr>
          <p:cNvSpPr/>
          <p:nvPr userDrawn="1"/>
        </p:nvSpPr>
        <p:spPr>
          <a:xfrm>
            <a:off x="10643174" y="552029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64" name="Graphic 2">
            <a:extLst>
              <a:ext uri="{FF2B5EF4-FFF2-40B4-BE49-F238E27FC236}">
                <a16:creationId xmlns:a16="http://schemas.microsoft.com/office/drawing/2014/main" id="{8C1EE32B-BC4D-44C1-B79C-732E36E27931}"/>
              </a:ext>
            </a:extLst>
          </p:cNvPr>
          <p:cNvSpPr/>
          <p:nvPr userDrawn="1"/>
        </p:nvSpPr>
        <p:spPr>
          <a:xfrm>
            <a:off x="620476" y="314395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56" name="Picture Placeholder 164">
            <a:extLst>
              <a:ext uri="{FF2B5EF4-FFF2-40B4-BE49-F238E27FC236}">
                <a16:creationId xmlns:a16="http://schemas.microsoft.com/office/drawing/2014/main" id="{5B0AB975-1D6C-4BED-B136-F6641A135FA3}"/>
              </a:ext>
            </a:extLst>
          </p:cNvPr>
          <p:cNvSpPr>
            <a:spLocks noGrp="1"/>
          </p:cNvSpPr>
          <p:nvPr>
            <p:ph type="pic" sz="quarter" idx="25"/>
          </p:nvPr>
        </p:nvSpPr>
        <p:spPr>
          <a:xfrm>
            <a:off x="855910" y="2391374"/>
            <a:ext cx="4327102" cy="3421971"/>
          </a:xfrm>
          <a:prstGeom prst="roundRect">
            <a:avLst>
              <a:gd name="adj" fmla="val 780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65" name="Freeform: Shape 64">
            <a:extLst>
              <a:ext uri="{FF2B5EF4-FFF2-40B4-BE49-F238E27FC236}">
                <a16:creationId xmlns:a16="http://schemas.microsoft.com/office/drawing/2014/main" id="{FB6F50DB-31F5-4C0B-BED3-F5A26F702616}"/>
              </a:ext>
            </a:extLst>
          </p:cNvPr>
          <p:cNvSpPr/>
          <p:nvPr userDrawn="1"/>
        </p:nvSpPr>
        <p:spPr>
          <a:xfrm>
            <a:off x="5803559" y="6565559"/>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179872766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7_Title Slide">
    <p:spTree>
      <p:nvGrpSpPr>
        <p:cNvPr id="1" name=""/>
        <p:cNvGrpSpPr/>
        <p:nvPr/>
      </p:nvGrpSpPr>
      <p:grpSpPr>
        <a:xfrm>
          <a:off x="0" y="0"/>
          <a:ext cx="0" cy="0"/>
          <a:chOff x="0" y="0"/>
          <a:chExt cx="0" cy="0"/>
        </a:xfrm>
      </p:grpSpPr>
      <p:sp>
        <p:nvSpPr>
          <p:cNvPr id="72" name="Rectangle: Rounded Corners 71">
            <a:extLst>
              <a:ext uri="{FF2B5EF4-FFF2-40B4-BE49-F238E27FC236}">
                <a16:creationId xmlns:a16="http://schemas.microsoft.com/office/drawing/2014/main" id="{3F294876-A8C2-4967-90EA-C1A91B99F2FA}"/>
              </a:ext>
            </a:extLst>
          </p:cNvPr>
          <p:cNvSpPr/>
          <p:nvPr userDrawn="1"/>
        </p:nvSpPr>
        <p:spPr>
          <a:xfrm>
            <a:off x="5559077" y="720993"/>
            <a:ext cx="5375557" cy="3046104"/>
          </a:xfrm>
          <a:prstGeom prst="roundRect">
            <a:avLst>
              <a:gd name="adj" fmla="val 5867"/>
            </a:avLst>
          </a:pr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1" name="Freeform: Shape 70">
            <a:extLst>
              <a:ext uri="{FF2B5EF4-FFF2-40B4-BE49-F238E27FC236}">
                <a16:creationId xmlns:a16="http://schemas.microsoft.com/office/drawing/2014/main" id="{CFB0611E-6838-41EC-9BEE-E16C08B022E1}"/>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73" name="Graphic 2">
            <a:extLst>
              <a:ext uri="{FF2B5EF4-FFF2-40B4-BE49-F238E27FC236}">
                <a16:creationId xmlns:a16="http://schemas.microsoft.com/office/drawing/2014/main" id="{240D02BC-F7FA-4230-AF81-2731E31CC7B9}"/>
              </a:ext>
            </a:extLst>
          </p:cNvPr>
          <p:cNvSpPr/>
          <p:nvPr userDrawn="1"/>
        </p:nvSpPr>
        <p:spPr>
          <a:xfrm>
            <a:off x="6236999" y="103629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74" name="Freeform: Shape 73">
            <a:extLst>
              <a:ext uri="{FF2B5EF4-FFF2-40B4-BE49-F238E27FC236}">
                <a16:creationId xmlns:a16="http://schemas.microsoft.com/office/drawing/2014/main" id="{39CDB883-FADA-49DA-8032-B3CE10B560BD}"/>
              </a:ext>
            </a:extLst>
          </p:cNvPr>
          <p:cNvSpPr/>
          <p:nvPr userDrawn="1"/>
        </p:nvSpPr>
        <p:spPr>
          <a:xfrm>
            <a:off x="11221577" y="514726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75" name="Freeform: Shape 74">
            <a:extLst>
              <a:ext uri="{FF2B5EF4-FFF2-40B4-BE49-F238E27FC236}">
                <a16:creationId xmlns:a16="http://schemas.microsoft.com/office/drawing/2014/main" id="{B68B5DBE-465B-4142-8292-5D250AF939A2}"/>
              </a:ext>
            </a:extLst>
          </p:cNvPr>
          <p:cNvSpPr/>
          <p:nvPr userDrawn="1"/>
        </p:nvSpPr>
        <p:spPr>
          <a:xfrm>
            <a:off x="11775650" y="753647"/>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76" name="Graphic 2">
            <a:extLst>
              <a:ext uri="{FF2B5EF4-FFF2-40B4-BE49-F238E27FC236}">
                <a16:creationId xmlns:a16="http://schemas.microsoft.com/office/drawing/2014/main" id="{7594EFB5-4A21-4A0C-AA4D-417E45B7F764}"/>
              </a:ext>
            </a:extLst>
          </p:cNvPr>
          <p:cNvSpPr/>
          <p:nvPr userDrawn="1"/>
        </p:nvSpPr>
        <p:spPr>
          <a:xfrm>
            <a:off x="784560" y="203381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77" name="Freeform: Shape 76">
            <a:extLst>
              <a:ext uri="{FF2B5EF4-FFF2-40B4-BE49-F238E27FC236}">
                <a16:creationId xmlns:a16="http://schemas.microsoft.com/office/drawing/2014/main" id="{6A9614E9-A263-429C-A741-2D16B9F7B3C1}"/>
              </a:ext>
            </a:extLst>
          </p:cNvPr>
          <p:cNvSpPr/>
          <p:nvPr userDrawn="1"/>
        </p:nvSpPr>
        <p:spPr>
          <a:xfrm>
            <a:off x="209726" y="327073"/>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69" name="Picture Placeholder 164">
            <a:extLst>
              <a:ext uri="{FF2B5EF4-FFF2-40B4-BE49-F238E27FC236}">
                <a16:creationId xmlns:a16="http://schemas.microsoft.com/office/drawing/2014/main" id="{86A3EF30-27CF-4853-A67B-05D6658B5C23}"/>
              </a:ext>
            </a:extLst>
          </p:cNvPr>
          <p:cNvSpPr>
            <a:spLocks noGrp="1"/>
          </p:cNvSpPr>
          <p:nvPr>
            <p:ph type="pic" sz="quarter" idx="25"/>
          </p:nvPr>
        </p:nvSpPr>
        <p:spPr>
          <a:xfrm>
            <a:off x="990313" y="3915978"/>
            <a:ext cx="4327102" cy="2241850"/>
          </a:xfrm>
          <a:prstGeom prst="roundRect">
            <a:avLst>
              <a:gd name="adj" fmla="val 780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410652863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8_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059010C-9117-4827-841E-0FE76988712F}"/>
              </a:ext>
            </a:extLst>
          </p:cNvPr>
          <p:cNvSpPr/>
          <p:nvPr userDrawn="1"/>
        </p:nvSpPr>
        <p:spPr>
          <a:xfrm>
            <a:off x="0" y="0"/>
            <a:ext cx="7864898"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 name="Picture Placeholder 164">
            <a:extLst>
              <a:ext uri="{FF2B5EF4-FFF2-40B4-BE49-F238E27FC236}">
                <a16:creationId xmlns:a16="http://schemas.microsoft.com/office/drawing/2014/main" id="{AB13606A-9EA0-4FAC-94E2-957D75A94BB9}"/>
              </a:ext>
            </a:extLst>
          </p:cNvPr>
          <p:cNvSpPr>
            <a:spLocks noGrp="1"/>
          </p:cNvSpPr>
          <p:nvPr>
            <p:ph type="pic" sz="quarter" idx="25"/>
          </p:nvPr>
        </p:nvSpPr>
        <p:spPr>
          <a:xfrm>
            <a:off x="7864898" y="0"/>
            <a:ext cx="4327102" cy="68580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4" name="Freeform: Shape 3">
            <a:extLst>
              <a:ext uri="{FF2B5EF4-FFF2-40B4-BE49-F238E27FC236}">
                <a16:creationId xmlns:a16="http://schemas.microsoft.com/office/drawing/2014/main" id="{54AEFB99-3A9F-4199-994D-A3AE16DB0AA9}"/>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5" name="Freeform: Shape 4">
            <a:extLst>
              <a:ext uri="{FF2B5EF4-FFF2-40B4-BE49-F238E27FC236}">
                <a16:creationId xmlns:a16="http://schemas.microsoft.com/office/drawing/2014/main" id="{F0203CEE-F53E-4F37-8E18-549A76A5FEF0}"/>
              </a:ext>
            </a:extLst>
          </p:cNvPr>
          <p:cNvSpPr/>
          <p:nvPr userDrawn="1"/>
        </p:nvSpPr>
        <p:spPr>
          <a:xfrm>
            <a:off x="4739504" y="46249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6" name="Freeform: Shape 5">
            <a:extLst>
              <a:ext uri="{FF2B5EF4-FFF2-40B4-BE49-F238E27FC236}">
                <a16:creationId xmlns:a16="http://schemas.microsoft.com/office/drawing/2014/main" id="{86155489-2E2E-475C-B2AB-E790553E668C}"/>
              </a:ext>
            </a:extLst>
          </p:cNvPr>
          <p:cNvSpPr/>
          <p:nvPr userDrawn="1"/>
        </p:nvSpPr>
        <p:spPr>
          <a:xfrm>
            <a:off x="-292441" y="452593"/>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7" name="Freeform: Shape 6">
            <a:extLst>
              <a:ext uri="{FF2B5EF4-FFF2-40B4-BE49-F238E27FC236}">
                <a16:creationId xmlns:a16="http://schemas.microsoft.com/office/drawing/2014/main" id="{0B002C45-1232-412F-8D7C-3F0DA7A2D604}"/>
              </a:ext>
            </a:extLst>
          </p:cNvPr>
          <p:cNvSpPr/>
          <p:nvPr userDrawn="1"/>
        </p:nvSpPr>
        <p:spPr>
          <a:xfrm>
            <a:off x="401311" y="6251696"/>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8" name="Graphic 2">
            <a:extLst>
              <a:ext uri="{FF2B5EF4-FFF2-40B4-BE49-F238E27FC236}">
                <a16:creationId xmlns:a16="http://schemas.microsoft.com/office/drawing/2014/main" id="{C1AF9957-655E-404E-ACF8-6254549F961A}"/>
              </a:ext>
            </a:extLst>
          </p:cNvPr>
          <p:cNvSpPr/>
          <p:nvPr userDrawn="1"/>
        </p:nvSpPr>
        <p:spPr>
          <a:xfrm>
            <a:off x="6550145" y="172689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9" name="Freeform: Shape 8">
            <a:extLst>
              <a:ext uri="{FF2B5EF4-FFF2-40B4-BE49-F238E27FC236}">
                <a16:creationId xmlns:a16="http://schemas.microsoft.com/office/drawing/2014/main" id="{E64B11C7-BC02-41D0-B276-E4B23F3323F2}"/>
              </a:ext>
            </a:extLst>
          </p:cNvPr>
          <p:cNvSpPr/>
          <p:nvPr userDrawn="1"/>
        </p:nvSpPr>
        <p:spPr>
          <a:xfrm>
            <a:off x="5304465" y="582223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0" name="Graphic 2">
            <a:extLst>
              <a:ext uri="{FF2B5EF4-FFF2-40B4-BE49-F238E27FC236}">
                <a16:creationId xmlns:a16="http://schemas.microsoft.com/office/drawing/2014/main" id="{8BE11B1F-A3BE-4BEE-BAD0-F76715015C37}"/>
              </a:ext>
            </a:extLst>
          </p:cNvPr>
          <p:cNvSpPr/>
          <p:nvPr userDrawn="1"/>
        </p:nvSpPr>
        <p:spPr>
          <a:xfrm>
            <a:off x="4739504" y="4722013"/>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1" name="Graphic 2">
            <a:extLst>
              <a:ext uri="{FF2B5EF4-FFF2-40B4-BE49-F238E27FC236}">
                <a16:creationId xmlns:a16="http://schemas.microsoft.com/office/drawing/2014/main" id="{D0C35E86-2CC1-4768-A803-6B57309E5438}"/>
              </a:ext>
            </a:extLst>
          </p:cNvPr>
          <p:cNvSpPr/>
          <p:nvPr userDrawn="1"/>
        </p:nvSpPr>
        <p:spPr>
          <a:xfrm>
            <a:off x="620476" y="314395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2222907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Rectangle: Single Corner Rounded 1">
            <a:extLst>
              <a:ext uri="{FF2B5EF4-FFF2-40B4-BE49-F238E27FC236}">
                <a16:creationId xmlns:a16="http://schemas.microsoft.com/office/drawing/2014/main" id="{16A30C2F-EC99-42B8-8BBF-07D3AD501533}"/>
              </a:ext>
            </a:extLst>
          </p:cNvPr>
          <p:cNvSpPr/>
          <p:nvPr userDrawn="1"/>
        </p:nvSpPr>
        <p:spPr>
          <a:xfrm flipV="1">
            <a:off x="0" y="-1"/>
            <a:ext cx="11560629" cy="6439989"/>
          </a:xfrm>
          <a:prstGeom prst="round1Rect">
            <a:avLst>
              <a:gd name="adj" fmla="val 8959"/>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4" name="Freeform: Shape 3">
            <a:extLst>
              <a:ext uri="{FF2B5EF4-FFF2-40B4-BE49-F238E27FC236}">
                <a16:creationId xmlns:a16="http://schemas.microsoft.com/office/drawing/2014/main" id="{1E886B9F-DAB2-4EC2-8578-2F393D024928}"/>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3" name="Picture Placeholder 169">
            <a:extLst>
              <a:ext uri="{FF2B5EF4-FFF2-40B4-BE49-F238E27FC236}">
                <a16:creationId xmlns:a16="http://schemas.microsoft.com/office/drawing/2014/main" id="{F1F1E926-C786-4B3C-977B-98687CD6463F}"/>
              </a:ext>
            </a:extLst>
          </p:cNvPr>
          <p:cNvSpPr>
            <a:spLocks noGrp="1"/>
          </p:cNvSpPr>
          <p:nvPr>
            <p:ph type="pic" sz="quarter" idx="23"/>
          </p:nvPr>
        </p:nvSpPr>
        <p:spPr>
          <a:xfrm>
            <a:off x="722811" y="729649"/>
            <a:ext cx="3378926" cy="5070259"/>
          </a:xfrm>
          <a:prstGeom prst="roundRect">
            <a:avLst>
              <a:gd name="adj" fmla="val 854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52" name="Freeform: Shape 151">
            <a:extLst>
              <a:ext uri="{FF2B5EF4-FFF2-40B4-BE49-F238E27FC236}">
                <a16:creationId xmlns:a16="http://schemas.microsoft.com/office/drawing/2014/main" id="{B8513039-15B3-4586-9B25-6DE292B18EC0}"/>
              </a:ext>
            </a:extLst>
          </p:cNvPr>
          <p:cNvSpPr/>
          <p:nvPr/>
        </p:nvSpPr>
        <p:spPr>
          <a:xfrm>
            <a:off x="11157722" y="1622024"/>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50" name="Freeform: Shape 149">
            <a:extLst>
              <a:ext uri="{FF2B5EF4-FFF2-40B4-BE49-F238E27FC236}">
                <a16:creationId xmlns:a16="http://schemas.microsoft.com/office/drawing/2014/main" id="{92FD76A8-FACD-4B79-A1A6-55D901CDADC1}"/>
              </a:ext>
            </a:extLst>
          </p:cNvPr>
          <p:cNvSpPr/>
          <p:nvPr userDrawn="1"/>
        </p:nvSpPr>
        <p:spPr>
          <a:xfrm>
            <a:off x="161186" y="153183"/>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3"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599"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22" name="Graphic 2">
            <a:extLst>
              <a:ext uri="{FF2B5EF4-FFF2-40B4-BE49-F238E27FC236}">
                <a16:creationId xmlns:a16="http://schemas.microsoft.com/office/drawing/2014/main" id="{A966B72C-A7DB-458D-8877-00BEBF9D3DE7}"/>
              </a:ext>
            </a:extLst>
          </p:cNvPr>
          <p:cNvSpPr/>
          <p:nvPr userDrawn="1"/>
        </p:nvSpPr>
        <p:spPr>
          <a:xfrm>
            <a:off x="4849149" y="1925313"/>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51" name="Freeform: Shape 150">
            <a:extLst>
              <a:ext uri="{FF2B5EF4-FFF2-40B4-BE49-F238E27FC236}">
                <a16:creationId xmlns:a16="http://schemas.microsoft.com/office/drawing/2014/main" id="{1AA8E7B3-BDC7-4584-BFAB-A84CB13F3ABE}"/>
              </a:ext>
            </a:extLst>
          </p:cNvPr>
          <p:cNvSpPr/>
          <p:nvPr userDrawn="1"/>
        </p:nvSpPr>
        <p:spPr>
          <a:xfrm>
            <a:off x="5565116" y="371870"/>
            <a:ext cx="1061768" cy="1086220"/>
          </a:xfrm>
          <a:custGeom>
            <a:avLst/>
            <a:gdLst>
              <a:gd name="connsiteX0" fmla="*/ 615995 w 1061768"/>
              <a:gd name="connsiteY0" fmla="*/ 1073054 h 1086220"/>
              <a:gd name="connsiteX1" fmla="*/ 628220 w 1061768"/>
              <a:gd name="connsiteY1" fmla="*/ 1077755 h 1086220"/>
              <a:gd name="connsiteX2" fmla="*/ 600006 w 1061768"/>
              <a:gd name="connsiteY2" fmla="*/ 1082458 h 1086220"/>
              <a:gd name="connsiteX3" fmla="*/ 615995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49 w 1061768"/>
              <a:gd name="connsiteY143" fmla="*/ 799383 h 1086220"/>
              <a:gd name="connsiteX144" fmla="*/ 121317 w 1061768"/>
              <a:gd name="connsiteY144" fmla="*/ 817252 h 1086220"/>
              <a:gd name="connsiteX145" fmla="*/ 103449 w 1061768"/>
              <a:gd name="connsiteY145" fmla="*/ 835120 h 1086220"/>
              <a:gd name="connsiteX146" fmla="*/ 85580 w 1061768"/>
              <a:gd name="connsiteY146" fmla="*/ 817252 h 1086220"/>
              <a:gd name="connsiteX147" fmla="*/ 103449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3 w 1061768"/>
              <a:gd name="connsiteY178" fmla="*/ 708159 h 1086220"/>
              <a:gd name="connsiteX179" fmla="*/ 548282 w 1061768"/>
              <a:gd name="connsiteY179" fmla="*/ 726027 h 1086220"/>
              <a:gd name="connsiteX180" fmla="*/ 530413 w 1061768"/>
              <a:gd name="connsiteY180" fmla="*/ 743896 h 1086220"/>
              <a:gd name="connsiteX181" fmla="*/ 512544 w 1061768"/>
              <a:gd name="connsiteY181" fmla="*/ 726027 h 1086220"/>
              <a:gd name="connsiteX182" fmla="*/ 530413 w 1061768"/>
              <a:gd name="connsiteY182" fmla="*/ 708159 h 1086220"/>
              <a:gd name="connsiteX183" fmla="*/ 444832 w 1061768"/>
              <a:gd name="connsiteY183" fmla="*/ 708159 h 1086220"/>
              <a:gd name="connsiteX184" fmla="*/ 462701 w 1061768"/>
              <a:gd name="connsiteY184" fmla="*/ 726027 h 1086220"/>
              <a:gd name="connsiteX185" fmla="*/ 444832 w 1061768"/>
              <a:gd name="connsiteY185" fmla="*/ 743896 h 1086220"/>
              <a:gd name="connsiteX186" fmla="*/ 426964 w 1061768"/>
              <a:gd name="connsiteY186" fmla="*/ 726027 h 1086220"/>
              <a:gd name="connsiteX187" fmla="*/ 444832 w 1061768"/>
              <a:gd name="connsiteY187" fmla="*/ 708159 h 1086220"/>
              <a:gd name="connsiteX188" fmla="*/ 359252 w 1061768"/>
              <a:gd name="connsiteY188" fmla="*/ 708159 h 1086220"/>
              <a:gd name="connsiteX189" fmla="*/ 377120 w 1061768"/>
              <a:gd name="connsiteY189" fmla="*/ 726027 h 1086220"/>
              <a:gd name="connsiteX190" fmla="*/ 359252 w 1061768"/>
              <a:gd name="connsiteY190" fmla="*/ 743896 h 1086220"/>
              <a:gd name="connsiteX191" fmla="*/ 341383 w 1061768"/>
              <a:gd name="connsiteY191" fmla="*/ 726027 h 1086220"/>
              <a:gd name="connsiteX192" fmla="*/ 359252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49 w 1061768"/>
              <a:gd name="connsiteY203" fmla="*/ 708159 h 1086220"/>
              <a:gd name="connsiteX204" fmla="*/ 121317 w 1061768"/>
              <a:gd name="connsiteY204" fmla="*/ 726027 h 1086220"/>
              <a:gd name="connsiteX205" fmla="*/ 103449 w 1061768"/>
              <a:gd name="connsiteY205" fmla="*/ 743896 h 1086220"/>
              <a:gd name="connsiteX206" fmla="*/ 85580 w 1061768"/>
              <a:gd name="connsiteY206" fmla="*/ 726027 h 1086220"/>
              <a:gd name="connsiteX207" fmla="*/ 103449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3 w 1061768"/>
              <a:gd name="connsiteY243" fmla="*/ 616936 h 1086220"/>
              <a:gd name="connsiteX244" fmla="*/ 548282 w 1061768"/>
              <a:gd name="connsiteY244" fmla="*/ 634804 h 1086220"/>
              <a:gd name="connsiteX245" fmla="*/ 530413 w 1061768"/>
              <a:gd name="connsiteY245" fmla="*/ 652673 h 1086220"/>
              <a:gd name="connsiteX246" fmla="*/ 512544 w 1061768"/>
              <a:gd name="connsiteY246" fmla="*/ 634804 h 1086220"/>
              <a:gd name="connsiteX247" fmla="*/ 530413 w 1061768"/>
              <a:gd name="connsiteY247" fmla="*/ 616936 h 1086220"/>
              <a:gd name="connsiteX248" fmla="*/ 444832 w 1061768"/>
              <a:gd name="connsiteY248" fmla="*/ 616936 h 1086220"/>
              <a:gd name="connsiteX249" fmla="*/ 462701 w 1061768"/>
              <a:gd name="connsiteY249" fmla="*/ 634804 h 1086220"/>
              <a:gd name="connsiteX250" fmla="*/ 444832 w 1061768"/>
              <a:gd name="connsiteY250" fmla="*/ 652673 h 1086220"/>
              <a:gd name="connsiteX251" fmla="*/ 426964 w 1061768"/>
              <a:gd name="connsiteY251" fmla="*/ 634804 h 1086220"/>
              <a:gd name="connsiteX252" fmla="*/ 444832 w 1061768"/>
              <a:gd name="connsiteY252" fmla="*/ 616936 h 1086220"/>
              <a:gd name="connsiteX253" fmla="*/ 359252 w 1061768"/>
              <a:gd name="connsiteY253" fmla="*/ 616936 h 1086220"/>
              <a:gd name="connsiteX254" fmla="*/ 377120 w 1061768"/>
              <a:gd name="connsiteY254" fmla="*/ 634804 h 1086220"/>
              <a:gd name="connsiteX255" fmla="*/ 359252 w 1061768"/>
              <a:gd name="connsiteY255" fmla="*/ 652673 h 1086220"/>
              <a:gd name="connsiteX256" fmla="*/ 341383 w 1061768"/>
              <a:gd name="connsiteY256" fmla="*/ 634804 h 1086220"/>
              <a:gd name="connsiteX257" fmla="*/ 359252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49 w 1061768"/>
              <a:gd name="connsiteY268" fmla="*/ 616936 h 1086220"/>
              <a:gd name="connsiteX269" fmla="*/ 121317 w 1061768"/>
              <a:gd name="connsiteY269" fmla="*/ 634804 h 1086220"/>
              <a:gd name="connsiteX270" fmla="*/ 103449 w 1061768"/>
              <a:gd name="connsiteY270" fmla="*/ 652673 h 1086220"/>
              <a:gd name="connsiteX271" fmla="*/ 85580 w 1061768"/>
              <a:gd name="connsiteY271" fmla="*/ 634804 h 1086220"/>
              <a:gd name="connsiteX272" fmla="*/ 103449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3 w 1061768"/>
              <a:gd name="connsiteY308" fmla="*/ 525711 h 1086220"/>
              <a:gd name="connsiteX309" fmla="*/ 548282 w 1061768"/>
              <a:gd name="connsiteY309" fmla="*/ 543580 h 1086220"/>
              <a:gd name="connsiteX310" fmla="*/ 530413 w 1061768"/>
              <a:gd name="connsiteY310" fmla="*/ 561448 h 1086220"/>
              <a:gd name="connsiteX311" fmla="*/ 512544 w 1061768"/>
              <a:gd name="connsiteY311" fmla="*/ 543580 h 1086220"/>
              <a:gd name="connsiteX312" fmla="*/ 530413 w 1061768"/>
              <a:gd name="connsiteY312" fmla="*/ 525711 h 1086220"/>
              <a:gd name="connsiteX313" fmla="*/ 444832 w 1061768"/>
              <a:gd name="connsiteY313" fmla="*/ 525711 h 1086220"/>
              <a:gd name="connsiteX314" fmla="*/ 462701 w 1061768"/>
              <a:gd name="connsiteY314" fmla="*/ 543580 h 1086220"/>
              <a:gd name="connsiteX315" fmla="*/ 444832 w 1061768"/>
              <a:gd name="connsiteY315" fmla="*/ 561448 h 1086220"/>
              <a:gd name="connsiteX316" fmla="*/ 426964 w 1061768"/>
              <a:gd name="connsiteY316" fmla="*/ 543580 h 1086220"/>
              <a:gd name="connsiteX317" fmla="*/ 444832 w 1061768"/>
              <a:gd name="connsiteY317" fmla="*/ 525711 h 1086220"/>
              <a:gd name="connsiteX318" fmla="*/ 359252 w 1061768"/>
              <a:gd name="connsiteY318" fmla="*/ 525711 h 1086220"/>
              <a:gd name="connsiteX319" fmla="*/ 377120 w 1061768"/>
              <a:gd name="connsiteY319" fmla="*/ 543580 h 1086220"/>
              <a:gd name="connsiteX320" fmla="*/ 359252 w 1061768"/>
              <a:gd name="connsiteY320" fmla="*/ 561448 h 1086220"/>
              <a:gd name="connsiteX321" fmla="*/ 341383 w 1061768"/>
              <a:gd name="connsiteY321" fmla="*/ 543580 h 1086220"/>
              <a:gd name="connsiteX322" fmla="*/ 359252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49 w 1061768"/>
              <a:gd name="connsiteY333" fmla="*/ 525711 h 1086220"/>
              <a:gd name="connsiteX334" fmla="*/ 121317 w 1061768"/>
              <a:gd name="connsiteY334" fmla="*/ 543580 h 1086220"/>
              <a:gd name="connsiteX335" fmla="*/ 103449 w 1061768"/>
              <a:gd name="connsiteY335" fmla="*/ 561448 h 1086220"/>
              <a:gd name="connsiteX336" fmla="*/ 85580 w 1061768"/>
              <a:gd name="connsiteY336" fmla="*/ 543580 h 1086220"/>
              <a:gd name="connsiteX337" fmla="*/ 103449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3 w 1061768"/>
              <a:gd name="connsiteY373" fmla="*/ 434488 h 1086220"/>
              <a:gd name="connsiteX374" fmla="*/ 548282 w 1061768"/>
              <a:gd name="connsiteY374" fmla="*/ 452357 h 1086220"/>
              <a:gd name="connsiteX375" fmla="*/ 530413 w 1061768"/>
              <a:gd name="connsiteY375" fmla="*/ 470225 h 1086220"/>
              <a:gd name="connsiteX376" fmla="*/ 512544 w 1061768"/>
              <a:gd name="connsiteY376" fmla="*/ 452357 h 1086220"/>
              <a:gd name="connsiteX377" fmla="*/ 530413 w 1061768"/>
              <a:gd name="connsiteY377" fmla="*/ 434488 h 1086220"/>
              <a:gd name="connsiteX378" fmla="*/ 444832 w 1061768"/>
              <a:gd name="connsiteY378" fmla="*/ 434488 h 1086220"/>
              <a:gd name="connsiteX379" fmla="*/ 462701 w 1061768"/>
              <a:gd name="connsiteY379" fmla="*/ 452357 h 1086220"/>
              <a:gd name="connsiteX380" fmla="*/ 444832 w 1061768"/>
              <a:gd name="connsiteY380" fmla="*/ 470225 h 1086220"/>
              <a:gd name="connsiteX381" fmla="*/ 426964 w 1061768"/>
              <a:gd name="connsiteY381" fmla="*/ 452357 h 1086220"/>
              <a:gd name="connsiteX382" fmla="*/ 444832 w 1061768"/>
              <a:gd name="connsiteY382" fmla="*/ 434488 h 1086220"/>
              <a:gd name="connsiteX383" fmla="*/ 359252 w 1061768"/>
              <a:gd name="connsiteY383" fmla="*/ 434488 h 1086220"/>
              <a:gd name="connsiteX384" fmla="*/ 377120 w 1061768"/>
              <a:gd name="connsiteY384" fmla="*/ 452357 h 1086220"/>
              <a:gd name="connsiteX385" fmla="*/ 359252 w 1061768"/>
              <a:gd name="connsiteY385" fmla="*/ 470225 h 1086220"/>
              <a:gd name="connsiteX386" fmla="*/ 341383 w 1061768"/>
              <a:gd name="connsiteY386" fmla="*/ 452357 h 1086220"/>
              <a:gd name="connsiteX387" fmla="*/ 359252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49 w 1061768"/>
              <a:gd name="connsiteY398" fmla="*/ 434488 h 1086220"/>
              <a:gd name="connsiteX399" fmla="*/ 121317 w 1061768"/>
              <a:gd name="connsiteY399" fmla="*/ 452357 h 1086220"/>
              <a:gd name="connsiteX400" fmla="*/ 103449 w 1061768"/>
              <a:gd name="connsiteY400" fmla="*/ 470225 h 1086220"/>
              <a:gd name="connsiteX401" fmla="*/ 85580 w 1061768"/>
              <a:gd name="connsiteY401" fmla="*/ 452357 h 1086220"/>
              <a:gd name="connsiteX402" fmla="*/ 103449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3 w 1061768"/>
              <a:gd name="connsiteY443" fmla="*/ 343264 h 1086220"/>
              <a:gd name="connsiteX444" fmla="*/ 548282 w 1061768"/>
              <a:gd name="connsiteY444" fmla="*/ 361132 h 1086220"/>
              <a:gd name="connsiteX445" fmla="*/ 530413 w 1061768"/>
              <a:gd name="connsiteY445" fmla="*/ 379001 h 1086220"/>
              <a:gd name="connsiteX446" fmla="*/ 512544 w 1061768"/>
              <a:gd name="connsiteY446" fmla="*/ 361132 h 1086220"/>
              <a:gd name="connsiteX447" fmla="*/ 530413 w 1061768"/>
              <a:gd name="connsiteY447" fmla="*/ 343264 h 1086220"/>
              <a:gd name="connsiteX448" fmla="*/ 444832 w 1061768"/>
              <a:gd name="connsiteY448" fmla="*/ 343264 h 1086220"/>
              <a:gd name="connsiteX449" fmla="*/ 462701 w 1061768"/>
              <a:gd name="connsiteY449" fmla="*/ 361132 h 1086220"/>
              <a:gd name="connsiteX450" fmla="*/ 444832 w 1061768"/>
              <a:gd name="connsiteY450" fmla="*/ 379001 h 1086220"/>
              <a:gd name="connsiteX451" fmla="*/ 426964 w 1061768"/>
              <a:gd name="connsiteY451" fmla="*/ 361132 h 1086220"/>
              <a:gd name="connsiteX452" fmla="*/ 444832 w 1061768"/>
              <a:gd name="connsiteY452" fmla="*/ 343264 h 1086220"/>
              <a:gd name="connsiteX453" fmla="*/ 359252 w 1061768"/>
              <a:gd name="connsiteY453" fmla="*/ 343264 h 1086220"/>
              <a:gd name="connsiteX454" fmla="*/ 377120 w 1061768"/>
              <a:gd name="connsiteY454" fmla="*/ 361132 h 1086220"/>
              <a:gd name="connsiteX455" fmla="*/ 359252 w 1061768"/>
              <a:gd name="connsiteY455" fmla="*/ 379001 h 1086220"/>
              <a:gd name="connsiteX456" fmla="*/ 341383 w 1061768"/>
              <a:gd name="connsiteY456" fmla="*/ 361132 h 1086220"/>
              <a:gd name="connsiteX457" fmla="*/ 359252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49 w 1061768"/>
              <a:gd name="connsiteY468" fmla="*/ 343264 h 1086220"/>
              <a:gd name="connsiteX469" fmla="*/ 121317 w 1061768"/>
              <a:gd name="connsiteY469" fmla="*/ 361132 h 1086220"/>
              <a:gd name="connsiteX470" fmla="*/ 103449 w 1061768"/>
              <a:gd name="connsiteY470" fmla="*/ 379001 h 1086220"/>
              <a:gd name="connsiteX471" fmla="*/ 85580 w 1061768"/>
              <a:gd name="connsiteY471" fmla="*/ 361132 h 1086220"/>
              <a:gd name="connsiteX472" fmla="*/ 103449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3 w 1061768"/>
              <a:gd name="connsiteY498" fmla="*/ 252041 h 1086220"/>
              <a:gd name="connsiteX499" fmla="*/ 548282 w 1061768"/>
              <a:gd name="connsiteY499" fmla="*/ 269910 h 1086220"/>
              <a:gd name="connsiteX500" fmla="*/ 530413 w 1061768"/>
              <a:gd name="connsiteY500" fmla="*/ 287778 h 1086220"/>
              <a:gd name="connsiteX501" fmla="*/ 512544 w 1061768"/>
              <a:gd name="connsiteY501" fmla="*/ 269910 h 1086220"/>
              <a:gd name="connsiteX502" fmla="*/ 530413 w 1061768"/>
              <a:gd name="connsiteY502" fmla="*/ 252041 h 1086220"/>
              <a:gd name="connsiteX503" fmla="*/ 444832 w 1061768"/>
              <a:gd name="connsiteY503" fmla="*/ 252041 h 1086220"/>
              <a:gd name="connsiteX504" fmla="*/ 462701 w 1061768"/>
              <a:gd name="connsiteY504" fmla="*/ 269910 h 1086220"/>
              <a:gd name="connsiteX505" fmla="*/ 444832 w 1061768"/>
              <a:gd name="connsiteY505" fmla="*/ 287778 h 1086220"/>
              <a:gd name="connsiteX506" fmla="*/ 426964 w 1061768"/>
              <a:gd name="connsiteY506" fmla="*/ 269910 h 1086220"/>
              <a:gd name="connsiteX507" fmla="*/ 444832 w 1061768"/>
              <a:gd name="connsiteY507" fmla="*/ 252041 h 1086220"/>
              <a:gd name="connsiteX508" fmla="*/ 359252 w 1061768"/>
              <a:gd name="connsiteY508" fmla="*/ 252041 h 1086220"/>
              <a:gd name="connsiteX509" fmla="*/ 377120 w 1061768"/>
              <a:gd name="connsiteY509" fmla="*/ 269910 h 1086220"/>
              <a:gd name="connsiteX510" fmla="*/ 359252 w 1061768"/>
              <a:gd name="connsiteY510" fmla="*/ 287778 h 1086220"/>
              <a:gd name="connsiteX511" fmla="*/ 341383 w 1061768"/>
              <a:gd name="connsiteY511" fmla="*/ 269910 h 1086220"/>
              <a:gd name="connsiteX512" fmla="*/ 359252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49 w 1061768"/>
              <a:gd name="connsiteY523" fmla="*/ 252041 h 1086220"/>
              <a:gd name="connsiteX524" fmla="*/ 121317 w 1061768"/>
              <a:gd name="connsiteY524" fmla="*/ 269910 h 1086220"/>
              <a:gd name="connsiteX525" fmla="*/ 103449 w 1061768"/>
              <a:gd name="connsiteY525" fmla="*/ 287778 h 1086220"/>
              <a:gd name="connsiteX526" fmla="*/ 85580 w 1061768"/>
              <a:gd name="connsiteY526" fmla="*/ 269910 h 1086220"/>
              <a:gd name="connsiteX527" fmla="*/ 103449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3 w 1061768"/>
              <a:gd name="connsiteY548" fmla="*/ 160817 h 1086220"/>
              <a:gd name="connsiteX549" fmla="*/ 548282 w 1061768"/>
              <a:gd name="connsiteY549" fmla="*/ 178685 h 1086220"/>
              <a:gd name="connsiteX550" fmla="*/ 530413 w 1061768"/>
              <a:gd name="connsiteY550" fmla="*/ 196554 h 1086220"/>
              <a:gd name="connsiteX551" fmla="*/ 512544 w 1061768"/>
              <a:gd name="connsiteY551" fmla="*/ 178685 h 1086220"/>
              <a:gd name="connsiteX552" fmla="*/ 530413 w 1061768"/>
              <a:gd name="connsiteY552" fmla="*/ 160817 h 1086220"/>
              <a:gd name="connsiteX553" fmla="*/ 444832 w 1061768"/>
              <a:gd name="connsiteY553" fmla="*/ 160817 h 1086220"/>
              <a:gd name="connsiteX554" fmla="*/ 462701 w 1061768"/>
              <a:gd name="connsiteY554" fmla="*/ 178685 h 1086220"/>
              <a:gd name="connsiteX555" fmla="*/ 444832 w 1061768"/>
              <a:gd name="connsiteY555" fmla="*/ 196554 h 1086220"/>
              <a:gd name="connsiteX556" fmla="*/ 426964 w 1061768"/>
              <a:gd name="connsiteY556" fmla="*/ 178685 h 1086220"/>
              <a:gd name="connsiteX557" fmla="*/ 444832 w 1061768"/>
              <a:gd name="connsiteY557" fmla="*/ 160817 h 1086220"/>
              <a:gd name="connsiteX558" fmla="*/ 359252 w 1061768"/>
              <a:gd name="connsiteY558" fmla="*/ 160817 h 1086220"/>
              <a:gd name="connsiteX559" fmla="*/ 377120 w 1061768"/>
              <a:gd name="connsiteY559" fmla="*/ 178685 h 1086220"/>
              <a:gd name="connsiteX560" fmla="*/ 359252 w 1061768"/>
              <a:gd name="connsiteY560" fmla="*/ 196554 h 1086220"/>
              <a:gd name="connsiteX561" fmla="*/ 341383 w 1061768"/>
              <a:gd name="connsiteY561" fmla="*/ 178685 h 1086220"/>
              <a:gd name="connsiteX562" fmla="*/ 359252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3 w 1061768"/>
              <a:gd name="connsiteY588" fmla="*/ 69593 h 1086220"/>
              <a:gd name="connsiteX589" fmla="*/ 548282 w 1061768"/>
              <a:gd name="connsiteY589" fmla="*/ 87462 h 1086220"/>
              <a:gd name="connsiteX590" fmla="*/ 530413 w 1061768"/>
              <a:gd name="connsiteY590" fmla="*/ 105330 h 1086220"/>
              <a:gd name="connsiteX591" fmla="*/ 512544 w 1061768"/>
              <a:gd name="connsiteY591" fmla="*/ 87462 h 1086220"/>
              <a:gd name="connsiteX592" fmla="*/ 530413 w 1061768"/>
              <a:gd name="connsiteY592" fmla="*/ 69593 h 1086220"/>
              <a:gd name="connsiteX593" fmla="*/ 444832 w 1061768"/>
              <a:gd name="connsiteY593" fmla="*/ 69593 h 1086220"/>
              <a:gd name="connsiteX594" fmla="*/ 462701 w 1061768"/>
              <a:gd name="connsiteY594" fmla="*/ 87462 h 1086220"/>
              <a:gd name="connsiteX595" fmla="*/ 444832 w 1061768"/>
              <a:gd name="connsiteY595" fmla="*/ 105330 h 1086220"/>
              <a:gd name="connsiteX596" fmla="*/ 426964 w 1061768"/>
              <a:gd name="connsiteY596" fmla="*/ 87462 h 1086220"/>
              <a:gd name="connsiteX597" fmla="*/ 444832 w 1061768"/>
              <a:gd name="connsiteY597" fmla="*/ 69593 h 1086220"/>
              <a:gd name="connsiteX598" fmla="*/ 359252 w 1061768"/>
              <a:gd name="connsiteY598" fmla="*/ 69593 h 1086220"/>
              <a:gd name="connsiteX599" fmla="*/ 377120 w 1061768"/>
              <a:gd name="connsiteY599" fmla="*/ 87462 h 1086220"/>
              <a:gd name="connsiteX600" fmla="*/ 359252 w 1061768"/>
              <a:gd name="connsiteY600" fmla="*/ 105330 h 1086220"/>
              <a:gd name="connsiteX601" fmla="*/ 341383 w 1061768"/>
              <a:gd name="connsiteY601" fmla="*/ 87462 h 1086220"/>
              <a:gd name="connsiteX602" fmla="*/ 359252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5 w 1061768"/>
              <a:gd name="connsiteY610" fmla="*/ 14107 h 1086220"/>
              <a:gd name="connsiteX611" fmla="*/ 600006 w 1061768"/>
              <a:gd name="connsiteY611" fmla="*/ 4702 h 1086220"/>
              <a:gd name="connsiteX612" fmla="*/ 460820 w 1061768"/>
              <a:gd name="connsiteY612" fmla="*/ 4702 h 1086220"/>
              <a:gd name="connsiteX613" fmla="*/ 444832 w 1061768"/>
              <a:gd name="connsiteY613" fmla="*/ 14107 h 1086220"/>
              <a:gd name="connsiteX614" fmla="*/ 432606 w 1061768"/>
              <a:gd name="connsiteY614" fmla="*/ 9405 h 1086220"/>
              <a:gd name="connsiteX615" fmla="*/ 460820 w 1061768"/>
              <a:gd name="connsiteY615" fmla="*/ 4702 h 1086220"/>
              <a:gd name="connsiteX616" fmla="*/ 512545 w 1061768"/>
              <a:gd name="connsiteY616" fmla="*/ 0 h 1086220"/>
              <a:gd name="connsiteX617" fmla="*/ 530414 w 1061768"/>
              <a:gd name="connsiteY617" fmla="*/ 0 h 1086220"/>
              <a:gd name="connsiteX618" fmla="*/ 548282 w 1061768"/>
              <a:gd name="connsiteY618" fmla="*/ 0 h 1086220"/>
              <a:gd name="connsiteX619" fmla="*/ 530414 w 1061768"/>
              <a:gd name="connsiteY619" fmla="*/ 14107 h 1086220"/>
              <a:gd name="connsiteX620" fmla="*/ 512545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5" y="1073054"/>
                </a:moveTo>
                <a:cubicBezTo>
                  <a:pt x="620697" y="1073054"/>
                  <a:pt x="625399" y="1074934"/>
                  <a:pt x="628220" y="1077755"/>
                </a:cubicBezTo>
                <a:cubicBezTo>
                  <a:pt x="618816" y="1079636"/>
                  <a:pt x="609411" y="1081517"/>
                  <a:pt x="600006" y="1082458"/>
                </a:cubicBezTo>
                <a:cubicBezTo>
                  <a:pt x="602828" y="1076815"/>
                  <a:pt x="609411" y="1072113"/>
                  <a:pt x="615995" y="1073054"/>
                </a:cubicBezTo>
                <a:close/>
                <a:moveTo>
                  <a:pt x="530414" y="1072113"/>
                </a:moveTo>
                <a:cubicBezTo>
                  <a:pt x="538878" y="1072113"/>
                  <a:pt x="546401" y="1078696"/>
                  <a:pt x="548282" y="1086220"/>
                </a:cubicBezTo>
                <a:cubicBezTo>
                  <a:pt x="541700" y="1086220"/>
                  <a:pt x="536057" y="1086220"/>
                  <a:pt x="530414" y="1086220"/>
                </a:cubicBezTo>
                <a:cubicBezTo>
                  <a:pt x="523831" y="1086220"/>
                  <a:pt x="518188" y="1086220"/>
                  <a:pt x="512545" y="1086220"/>
                </a:cubicBezTo>
                <a:cubicBezTo>
                  <a:pt x="514426" y="1077756"/>
                  <a:pt x="521950" y="1072113"/>
                  <a:pt x="530414" y="1072113"/>
                </a:cubicBezTo>
                <a:close/>
                <a:moveTo>
                  <a:pt x="444832" y="1072113"/>
                </a:moveTo>
                <a:cubicBezTo>
                  <a:pt x="452357" y="1072113"/>
                  <a:pt x="457999" y="1076816"/>
                  <a:pt x="460820" y="1081518"/>
                </a:cubicBezTo>
                <a:cubicBezTo>
                  <a:pt x="451416"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9" y="1017567"/>
                  <a:pt x="769288" y="1009567"/>
                  <a:pt x="769288" y="999699"/>
                </a:cubicBezTo>
                <a:cubicBezTo>
                  <a:pt x="769288" y="989830"/>
                  <a:pt x="777288" y="981830"/>
                  <a:pt x="787157" y="981830"/>
                </a:cubicBezTo>
                <a:close/>
                <a:moveTo>
                  <a:pt x="701575" y="981830"/>
                </a:moveTo>
                <a:cubicBezTo>
                  <a:pt x="711444" y="981830"/>
                  <a:pt x="719444" y="989831"/>
                  <a:pt x="719444" y="999699"/>
                </a:cubicBezTo>
                <a:cubicBezTo>
                  <a:pt x="719444" y="1009568"/>
                  <a:pt x="711444" y="1017567"/>
                  <a:pt x="701575" y="1017567"/>
                </a:cubicBezTo>
                <a:cubicBezTo>
                  <a:pt x="691707" y="1017567"/>
                  <a:pt x="683706" y="1009567"/>
                  <a:pt x="683706" y="999699"/>
                </a:cubicBezTo>
                <a:cubicBezTo>
                  <a:pt x="683706" y="989830"/>
                  <a:pt x="691707" y="981830"/>
                  <a:pt x="701575" y="981830"/>
                </a:cubicBezTo>
                <a:close/>
                <a:moveTo>
                  <a:pt x="615994" y="981830"/>
                </a:moveTo>
                <a:cubicBezTo>
                  <a:pt x="625863" y="981830"/>
                  <a:pt x="633863" y="989831"/>
                  <a:pt x="633863" y="999699"/>
                </a:cubicBezTo>
                <a:cubicBezTo>
                  <a:pt x="633863" y="1009568"/>
                  <a:pt x="625864" y="1017567"/>
                  <a:pt x="615994" y="1017567"/>
                </a:cubicBezTo>
                <a:cubicBezTo>
                  <a:pt x="606127" y="1017567"/>
                  <a:pt x="598126" y="1009567"/>
                  <a:pt x="598126" y="999699"/>
                </a:cubicBezTo>
                <a:cubicBezTo>
                  <a:pt x="598126" y="989830"/>
                  <a:pt x="606126"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19" y="981830"/>
                  <a:pt x="377120" y="989831"/>
                  <a:pt x="377120" y="999699"/>
                </a:cubicBezTo>
                <a:cubicBezTo>
                  <a:pt x="377120" y="1009568"/>
                  <a:pt x="369120" y="1017567"/>
                  <a:pt x="359252" y="1017567"/>
                </a:cubicBezTo>
                <a:cubicBezTo>
                  <a:pt x="349383" y="1017567"/>
                  <a:pt x="341383" y="1009567"/>
                  <a:pt x="341383" y="999699"/>
                </a:cubicBezTo>
                <a:cubicBezTo>
                  <a:pt x="341383" y="989830"/>
                  <a:pt x="349382" y="981830"/>
                  <a:pt x="359252" y="981830"/>
                </a:cubicBezTo>
                <a:close/>
                <a:moveTo>
                  <a:pt x="273671" y="981830"/>
                </a:moveTo>
                <a:cubicBezTo>
                  <a:pt x="283539" y="981830"/>
                  <a:pt x="291540" y="989831"/>
                  <a:pt x="291540" y="999699"/>
                </a:cubicBezTo>
                <a:cubicBezTo>
                  <a:pt x="291540" y="1009568"/>
                  <a:pt x="283539"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70" y="926343"/>
                  <a:pt x="854869" y="918343"/>
                  <a:pt x="854869" y="908475"/>
                </a:cubicBezTo>
                <a:cubicBezTo>
                  <a:pt x="854869" y="898606"/>
                  <a:pt x="862869" y="890606"/>
                  <a:pt x="872737" y="890606"/>
                </a:cubicBezTo>
                <a:close/>
                <a:moveTo>
                  <a:pt x="787157" y="890606"/>
                </a:moveTo>
                <a:cubicBezTo>
                  <a:pt x="797025" y="890606"/>
                  <a:pt x="805025" y="898607"/>
                  <a:pt x="805025" y="908475"/>
                </a:cubicBezTo>
                <a:cubicBezTo>
                  <a:pt x="805025" y="918344"/>
                  <a:pt x="797026" y="926343"/>
                  <a:pt x="787157" y="926343"/>
                </a:cubicBezTo>
                <a:cubicBezTo>
                  <a:pt x="777289" y="926343"/>
                  <a:pt x="769288" y="918343"/>
                  <a:pt x="769288" y="908475"/>
                </a:cubicBezTo>
                <a:cubicBezTo>
                  <a:pt x="769288" y="898606"/>
                  <a:pt x="777288" y="890606"/>
                  <a:pt x="787157" y="890606"/>
                </a:cubicBezTo>
                <a:close/>
                <a:moveTo>
                  <a:pt x="701575" y="890606"/>
                </a:moveTo>
                <a:cubicBezTo>
                  <a:pt x="711444" y="890606"/>
                  <a:pt x="719444" y="898607"/>
                  <a:pt x="719444" y="908475"/>
                </a:cubicBezTo>
                <a:cubicBezTo>
                  <a:pt x="719444" y="918344"/>
                  <a:pt x="711444" y="926343"/>
                  <a:pt x="701575" y="926343"/>
                </a:cubicBezTo>
                <a:cubicBezTo>
                  <a:pt x="691707" y="926343"/>
                  <a:pt x="683706" y="918343"/>
                  <a:pt x="683706" y="908475"/>
                </a:cubicBezTo>
                <a:cubicBezTo>
                  <a:pt x="683706" y="898606"/>
                  <a:pt x="691707" y="890606"/>
                  <a:pt x="701575" y="890606"/>
                </a:cubicBezTo>
                <a:close/>
                <a:moveTo>
                  <a:pt x="615994" y="890606"/>
                </a:moveTo>
                <a:cubicBezTo>
                  <a:pt x="625863" y="890606"/>
                  <a:pt x="633863" y="898607"/>
                  <a:pt x="633863" y="908475"/>
                </a:cubicBezTo>
                <a:cubicBezTo>
                  <a:pt x="633863" y="918344"/>
                  <a:pt x="625864" y="926343"/>
                  <a:pt x="615994" y="926343"/>
                </a:cubicBezTo>
                <a:cubicBezTo>
                  <a:pt x="606127" y="926343"/>
                  <a:pt x="598126" y="918343"/>
                  <a:pt x="598126" y="908475"/>
                </a:cubicBezTo>
                <a:cubicBezTo>
                  <a:pt x="598126" y="898606"/>
                  <a:pt x="606126"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19" y="890606"/>
                  <a:pt x="377120" y="898607"/>
                  <a:pt x="377120" y="908475"/>
                </a:cubicBezTo>
                <a:cubicBezTo>
                  <a:pt x="377120" y="918344"/>
                  <a:pt x="369120" y="926343"/>
                  <a:pt x="359252" y="926343"/>
                </a:cubicBezTo>
                <a:cubicBezTo>
                  <a:pt x="349383" y="926343"/>
                  <a:pt x="341383" y="918343"/>
                  <a:pt x="341383" y="908475"/>
                </a:cubicBezTo>
                <a:cubicBezTo>
                  <a:pt x="341383" y="898606"/>
                  <a:pt x="349382" y="890606"/>
                  <a:pt x="359252" y="890606"/>
                </a:cubicBezTo>
                <a:close/>
                <a:moveTo>
                  <a:pt x="273671" y="890606"/>
                </a:moveTo>
                <a:cubicBezTo>
                  <a:pt x="283539" y="890606"/>
                  <a:pt x="291540" y="898607"/>
                  <a:pt x="291540" y="908475"/>
                </a:cubicBezTo>
                <a:cubicBezTo>
                  <a:pt x="291540" y="918344"/>
                  <a:pt x="283539" y="926343"/>
                  <a:pt x="273671" y="926343"/>
                </a:cubicBezTo>
                <a:cubicBezTo>
                  <a:pt x="263802" y="926343"/>
                  <a:pt x="255802" y="918343"/>
                  <a:pt x="255802" y="908475"/>
                </a:cubicBezTo>
                <a:cubicBezTo>
                  <a:pt x="255802" y="898606"/>
                  <a:pt x="263802" y="890606"/>
                  <a:pt x="273671" y="890606"/>
                </a:cubicBezTo>
                <a:close/>
                <a:moveTo>
                  <a:pt x="189030" y="890606"/>
                </a:moveTo>
                <a:cubicBezTo>
                  <a:pt x="198898" y="890606"/>
                  <a:pt x="206899" y="898607"/>
                  <a:pt x="206899" y="908475"/>
                </a:cubicBezTo>
                <a:cubicBezTo>
                  <a:pt x="206899" y="918344"/>
                  <a:pt x="198898"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50" y="835120"/>
                  <a:pt x="940449" y="827120"/>
                  <a:pt x="940449" y="817252"/>
                </a:cubicBezTo>
                <a:cubicBezTo>
                  <a:pt x="940449" y="807384"/>
                  <a:pt x="948450" y="799383"/>
                  <a:pt x="958318" y="799383"/>
                </a:cubicBezTo>
                <a:close/>
                <a:moveTo>
                  <a:pt x="872737" y="799383"/>
                </a:moveTo>
                <a:cubicBezTo>
                  <a:pt x="882606" y="799383"/>
                  <a:pt x="890606" y="807384"/>
                  <a:pt x="890606" y="817252"/>
                </a:cubicBezTo>
                <a:cubicBezTo>
                  <a:pt x="890606" y="827121"/>
                  <a:pt x="882607" y="835120"/>
                  <a:pt x="872737" y="835120"/>
                </a:cubicBezTo>
                <a:cubicBezTo>
                  <a:pt x="862870" y="835120"/>
                  <a:pt x="854869" y="827120"/>
                  <a:pt x="854869" y="817252"/>
                </a:cubicBezTo>
                <a:cubicBezTo>
                  <a:pt x="854869" y="807384"/>
                  <a:pt x="862869" y="799383"/>
                  <a:pt x="872737" y="799383"/>
                </a:cubicBezTo>
                <a:close/>
                <a:moveTo>
                  <a:pt x="787157" y="799383"/>
                </a:moveTo>
                <a:cubicBezTo>
                  <a:pt x="797025" y="799383"/>
                  <a:pt x="805025" y="807384"/>
                  <a:pt x="805025" y="817252"/>
                </a:cubicBezTo>
                <a:cubicBezTo>
                  <a:pt x="805025" y="827121"/>
                  <a:pt x="797026" y="835120"/>
                  <a:pt x="787157" y="835120"/>
                </a:cubicBezTo>
                <a:cubicBezTo>
                  <a:pt x="777289" y="835120"/>
                  <a:pt x="769288" y="827120"/>
                  <a:pt x="769288" y="817252"/>
                </a:cubicBezTo>
                <a:cubicBezTo>
                  <a:pt x="769288" y="807384"/>
                  <a:pt x="777288" y="799383"/>
                  <a:pt x="787157" y="799383"/>
                </a:cubicBezTo>
                <a:close/>
                <a:moveTo>
                  <a:pt x="701575" y="799383"/>
                </a:moveTo>
                <a:cubicBezTo>
                  <a:pt x="711444" y="799383"/>
                  <a:pt x="719444" y="807384"/>
                  <a:pt x="719444" y="817252"/>
                </a:cubicBezTo>
                <a:cubicBezTo>
                  <a:pt x="719444" y="827121"/>
                  <a:pt x="711444" y="835120"/>
                  <a:pt x="701575" y="835120"/>
                </a:cubicBezTo>
                <a:cubicBezTo>
                  <a:pt x="691707" y="835120"/>
                  <a:pt x="683706" y="827120"/>
                  <a:pt x="683706" y="817252"/>
                </a:cubicBezTo>
                <a:cubicBezTo>
                  <a:pt x="683706" y="807384"/>
                  <a:pt x="691707" y="799383"/>
                  <a:pt x="701575" y="799383"/>
                </a:cubicBezTo>
                <a:close/>
                <a:moveTo>
                  <a:pt x="615994" y="799383"/>
                </a:moveTo>
                <a:cubicBezTo>
                  <a:pt x="625863" y="799383"/>
                  <a:pt x="633863" y="807384"/>
                  <a:pt x="633863" y="817252"/>
                </a:cubicBezTo>
                <a:cubicBezTo>
                  <a:pt x="633863" y="827121"/>
                  <a:pt x="625864" y="835120"/>
                  <a:pt x="615994" y="835120"/>
                </a:cubicBezTo>
                <a:cubicBezTo>
                  <a:pt x="606127" y="835120"/>
                  <a:pt x="598126" y="827120"/>
                  <a:pt x="598126" y="817252"/>
                </a:cubicBezTo>
                <a:cubicBezTo>
                  <a:pt x="598126" y="807384"/>
                  <a:pt x="606126"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19" y="799383"/>
                  <a:pt x="377120" y="807384"/>
                  <a:pt x="377120" y="817252"/>
                </a:cubicBezTo>
                <a:cubicBezTo>
                  <a:pt x="377120" y="827121"/>
                  <a:pt x="369120" y="835120"/>
                  <a:pt x="359252" y="835120"/>
                </a:cubicBezTo>
                <a:cubicBezTo>
                  <a:pt x="349383" y="835120"/>
                  <a:pt x="341383" y="827120"/>
                  <a:pt x="341383" y="817252"/>
                </a:cubicBezTo>
                <a:cubicBezTo>
                  <a:pt x="341383" y="807384"/>
                  <a:pt x="349382" y="799383"/>
                  <a:pt x="359252" y="799383"/>
                </a:cubicBezTo>
                <a:close/>
                <a:moveTo>
                  <a:pt x="273671" y="799383"/>
                </a:moveTo>
                <a:cubicBezTo>
                  <a:pt x="283539" y="799383"/>
                  <a:pt x="291540" y="807384"/>
                  <a:pt x="291540" y="817252"/>
                </a:cubicBezTo>
                <a:cubicBezTo>
                  <a:pt x="291540" y="827121"/>
                  <a:pt x="283539" y="835120"/>
                  <a:pt x="273671" y="835120"/>
                </a:cubicBezTo>
                <a:cubicBezTo>
                  <a:pt x="263802" y="835120"/>
                  <a:pt x="255802" y="827120"/>
                  <a:pt x="255802" y="817252"/>
                </a:cubicBezTo>
                <a:cubicBezTo>
                  <a:pt x="255802" y="807384"/>
                  <a:pt x="263802" y="799383"/>
                  <a:pt x="273671" y="799383"/>
                </a:cubicBezTo>
                <a:close/>
                <a:moveTo>
                  <a:pt x="189030" y="799383"/>
                </a:moveTo>
                <a:cubicBezTo>
                  <a:pt x="198898" y="799383"/>
                  <a:pt x="206899" y="807384"/>
                  <a:pt x="206899" y="817252"/>
                </a:cubicBezTo>
                <a:cubicBezTo>
                  <a:pt x="206899" y="827121"/>
                  <a:pt x="198898" y="835120"/>
                  <a:pt x="189030" y="835120"/>
                </a:cubicBezTo>
                <a:cubicBezTo>
                  <a:pt x="179161" y="835120"/>
                  <a:pt x="171161" y="827120"/>
                  <a:pt x="171161" y="817252"/>
                </a:cubicBezTo>
                <a:cubicBezTo>
                  <a:pt x="171161" y="807384"/>
                  <a:pt x="179161" y="799383"/>
                  <a:pt x="189030" y="799383"/>
                </a:cubicBezTo>
                <a:close/>
                <a:moveTo>
                  <a:pt x="103449" y="799383"/>
                </a:moveTo>
                <a:cubicBezTo>
                  <a:pt x="113317" y="799383"/>
                  <a:pt x="121317" y="807384"/>
                  <a:pt x="121317" y="817252"/>
                </a:cubicBezTo>
                <a:cubicBezTo>
                  <a:pt x="121317" y="827121"/>
                  <a:pt x="113317" y="835120"/>
                  <a:pt x="103449" y="835120"/>
                </a:cubicBezTo>
                <a:cubicBezTo>
                  <a:pt x="93580" y="835120"/>
                  <a:pt x="85580" y="827120"/>
                  <a:pt x="85580" y="817252"/>
                </a:cubicBezTo>
                <a:cubicBezTo>
                  <a:pt x="85580" y="807384"/>
                  <a:pt x="93580" y="799383"/>
                  <a:pt x="103449" y="799383"/>
                </a:cubicBezTo>
                <a:close/>
                <a:moveTo>
                  <a:pt x="1042959" y="708159"/>
                </a:moveTo>
                <a:cubicBezTo>
                  <a:pt x="1044840" y="708159"/>
                  <a:pt x="1045780" y="709100"/>
                  <a:pt x="1047661" y="709100"/>
                </a:cubicBezTo>
                <a:cubicBezTo>
                  <a:pt x="1043899" y="720385"/>
                  <a:pt x="1040138"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50" y="743896"/>
                  <a:pt x="940449" y="735896"/>
                  <a:pt x="940449" y="726027"/>
                </a:cubicBezTo>
                <a:cubicBezTo>
                  <a:pt x="940449" y="716159"/>
                  <a:pt x="948450" y="708159"/>
                  <a:pt x="958318" y="708159"/>
                </a:cubicBezTo>
                <a:close/>
                <a:moveTo>
                  <a:pt x="872737" y="708159"/>
                </a:moveTo>
                <a:cubicBezTo>
                  <a:pt x="882606" y="708159"/>
                  <a:pt x="890606" y="716159"/>
                  <a:pt x="890606" y="726027"/>
                </a:cubicBezTo>
                <a:cubicBezTo>
                  <a:pt x="890606" y="735896"/>
                  <a:pt x="882607" y="743896"/>
                  <a:pt x="872737" y="743896"/>
                </a:cubicBezTo>
                <a:cubicBezTo>
                  <a:pt x="862870" y="743896"/>
                  <a:pt x="854869" y="735896"/>
                  <a:pt x="854869" y="726027"/>
                </a:cubicBezTo>
                <a:cubicBezTo>
                  <a:pt x="854869" y="716159"/>
                  <a:pt x="862869" y="708159"/>
                  <a:pt x="872737" y="708159"/>
                </a:cubicBezTo>
                <a:close/>
                <a:moveTo>
                  <a:pt x="787157" y="708159"/>
                </a:moveTo>
                <a:cubicBezTo>
                  <a:pt x="797025" y="708159"/>
                  <a:pt x="805025" y="716159"/>
                  <a:pt x="805025" y="726027"/>
                </a:cubicBezTo>
                <a:cubicBezTo>
                  <a:pt x="805025" y="735896"/>
                  <a:pt x="797026" y="743896"/>
                  <a:pt x="787157" y="743896"/>
                </a:cubicBezTo>
                <a:cubicBezTo>
                  <a:pt x="777289" y="743896"/>
                  <a:pt x="769288" y="735896"/>
                  <a:pt x="769288" y="726027"/>
                </a:cubicBezTo>
                <a:cubicBezTo>
                  <a:pt x="769288" y="716159"/>
                  <a:pt x="777288" y="708159"/>
                  <a:pt x="787157" y="708159"/>
                </a:cubicBezTo>
                <a:close/>
                <a:moveTo>
                  <a:pt x="701575" y="708159"/>
                </a:moveTo>
                <a:cubicBezTo>
                  <a:pt x="711444" y="708159"/>
                  <a:pt x="719444" y="716159"/>
                  <a:pt x="719444" y="726027"/>
                </a:cubicBezTo>
                <a:cubicBezTo>
                  <a:pt x="719444" y="735896"/>
                  <a:pt x="711444" y="743896"/>
                  <a:pt x="701575" y="743896"/>
                </a:cubicBezTo>
                <a:cubicBezTo>
                  <a:pt x="691707" y="743896"/>
                  <a:pt x="683706" y="735896"/>
                  <a:pt x="683706" y="726027"/>
                </a:cubicBezTo>
                <a:cubicBezTo>
                  <a:pt x="683706" y="716159"/>
                  <a:pt x="691707" y="708159"/>
                  <a:pt x="701575" y="708159"/>
                </a:cubicBezTo>
                <a:close/>
                <a:moveTo>
                  <a:pt x="615994" y="708159"/>
                </a:moveTo>
                <a:cubicBezTo>
                  <a:pt x="625863" y="708159"/>
                  <a:pt x="633863" y="716159"/>
                  <a:pt x="633863" y="726027"/>
                </a:cubicBezTo>
                <a:cubicBezTo>
                  <a:pt x="633863" y="735896"/>
                  <a:pt x="625864" y="743896"/>
                  <a:pt x="615994" y="743896"/>
                </a:cubicBezTo>
                <a:cubicBezTo>
                  <a:pt x="606127" y="743896"/>
                  <a:pt x="598126" y="735896"/>
                  <a:pt x="598126" y="726027"/>
                </a:cubicBezTo>
                <a:cubicBezTo>
                  <a:pt x="598126" y="716159"/>
                  <a:pt x="606126" y="708159"/>
                  <a:pt x="615994" y="708159"/>
                </a:cubicBezTo>
                <a:close/>
                <a:moveTo>
                  <a:pt x="530413" y="708159"/>
                </a:moveTo>
                <a:cubicBezTo>
                  <a:pt x="540282" y="708159"/>
                  <a:pt x="548282" y="716159"/>
                  <a:pt x="548282" y="726027"/>
                </a:cubicBezTo>
                <a:cubicBezTo>
                  <a:pt x="548282" y="735896"/>
                  <a:pt x="540282" y="743896"/>
                  <a:pt x="530413" y="743896"/>
                </a:cubicBezTo>
                <a:cubicBezTo>
                  <a:pt x="520545" y="743896"/>
                  <a:pt x="512544" y="735896"/>
                  <a:pt x="512544" y="726027"/>
                </a:cubicBezTo>
                <a:cubicBezTo>
                  <a:pt x="512544" y="716159"/>
                  <a:pt x="520545" y="708159"/>
                  <a:pt x="530413" y="708159"/>
                </a:cubicBezTo>
                <a:close/>
                <a:moveTo>
                  <a:pt x="444832" y="708159"/>
                </a:moveTo>
                <a:cubicBezTo>
                  <a:pt x="454701" y="708159"/>
                  <a:pt x="462701" y="716159"/>
                  <a:pt x="462701" y="726027"/>
                </a:cubicBezTo>
                <a:cubicBezTo>
                  <a:pt x="462701" y="735896"/>
                  <a:pt x="454702" y="743896"/>
                  <a:pt x="444832" y="743896"/>
                </a:cubicBezTo>
                <a:cubicBezTo>
                  <a:pt x="434965" y="743896"/>
                  <a:pt x="426964" y="735896"/>
                  <a:pt x="426964" y="726027"/>
                </a:cubicBezTo>
                <a:cubicBezTo>
                  <a:pt x="426964" y="716159"/>
                  <a:pt x="434964" y="708159"/>
                  <a:pt x="444832" y="708159"/>
                </a:cubicBezTo>
                <a:close/>
                <a:moveTo>
                  <a:pt x="359252" y="708159"/>
                </a:moveTo>
                <a:cubicBezTo>
                  <a:pt x="369119" y="708159"/>
                  <a:pt x="377120" y="716159"/>
                  <a:pt x="377120" y="726027"/>
                </a:cubicBezTo>
                <a:cubicBezTo>
                  <a:pt x="377120" y="735896"/>
                  <a:pt x="369120" y="743896"/>
                  <a:pt x="359252" y="743896"/>
                </a:cubicBezTo>
                <a:cubicBezTo>
                  <a:pt x="349383" y="743896"/>
                  <a:pt x="341383" y="735896"/>
                  <a:pt x="341383" y="726027"/>
                </a:cubicBezTo>
                <a:cubicBezTo>
                  <a:pt x="341383" y="716159"/>
                  <a:pt x="349382" y="708159"/>
                  <a:pt x="359252" y="708159"/>
                </a:cubicBezTo>
                <a:close/>
                <a:moveTo>
                  <a:pt x="273671" y="708159"/>
                </a:moveTo>
                <a:cubicBezTo>
                  <a:pt x="283539" y="708159"/>
                  <a:pt x="291540" y="716159"/>
                  <a:pt x="291540" y="726027"/>
                </a:cubicBezTo>
                <a:cubicBezTo>
                  <a:pt x="291540" y="735896"/>
                  <a:pt x="283539" y="743896"/>
                  <a:pt x="273671" y="743896"/>
                </a:cubicBezTo>
                <a:cubicBezTo>
                  <a:pt x="263802" y="743896"/>
                  <a:pt x="255802" y="735896"/>
                  <a:pt x="255802" y="726027"/>
                </a:cubicBezTo>
                <a:cubicBezTo>
                  <a:pt x="255802" y="716159"/>
                  <a:pt x="263802" y="708159"/>
                  <a:pt x="273671" y="708159"/>
                </a:cubicBezTo>
                <a:close/>
                <a:moveTo>
                  <a:pt x="189030" y="708159"/>
                </a:moveTo>
                <a:cubicBezTo>
                  <a:pt x="198898" y="708159"/>
                  <a:pt x="206899" y="716159"/>
                  <a:pt x="206899" y="726027"/>
                </a:cubicBezTo>
                <a:cubicBezTo>
                  <a:pt x="206899" y="735896"/>
                  <a:pt x="198898" y="743896"/>
                  <a:pt x="189030" y="743896"/>
                </a:cubicBezTo>
                <a:cubicBezTo>
                  <a:pt x="179161" y="743896"/>
                  <a:pt x="171161" y="735896"/>
                  <a:pt x="171161" y="726027"/>
                </a:cubicBezTo>
                <a:cubicBezTo>
                  <a:pt x="171161" y="716159"/>
                  <a:pt x="179161" y="708159"/>
                  <a:pt x="189030" y="708159"/>
                </a:cubicBezTo>
                <a:close/>
                <a:moveTo>
                  <a:pt x="103449" y="708159"/>
                </a:moveTo>
                <a:cubicBezTo>
                  <a:pt x="113317" y="708159"/>
                  <a:pt x="121317" y="716159"/>
                  <a:pt x="121317" y="726027"/>
                </a:cubicBezTo>
                <a:cubicBezTo>
                  <a:pt x="121317" y="735896"/>
                  <a:pt x="113317" y="743896"/>
                  <a:pt x="103449" y="743896"/>
                </a:cubicBezTo>
                <a:cubicBezTo>
                  <a:pt x="93580" y="743896"/>
                  <a:pt x="85580" y="735896"/>
                  <a:pt x="85580" y="726027"/>
                </a:cubicBezTo>
                <a:cubicBezTo>
                  <a:pt x="85580" y="716159"/>
                  <a:pt x="93580" y="708159"/>
                  <a:pt x="103449" y="708159"/>
                </a:cubicBezTo>
                <a:close/>
                <a:moveTo>
                  <a:pt x="17869" y="708159"/>
                </a:moveTo>
                <a:cubicBezTo>
                  <a:pt x="27273" y="708159"/>
                  <a:pt x="35737" y="715683"/>
                  <a:pt x="35737" y="726027"/>
                </a:cubicBezTo>
                <a:cubicBezTo>
                  <a:pt x="35737" y="733551"/>
                  <a:pt x="31034" y="739194"/>
                  <a:pt x="25391" y="742955"/>
                </a:cubicBezTo>
                <a:cubicBezTo>
                  <a:pt x="20689" y="731671"/>
                  <a:pt x="16928" y="720385"/>
                  <a:pt x="13166" y="709099"/>
                </a:cubicBezTo>
                <a:cubicBezTo>
                  <a:pt x="15047" y="708159"/>
                  <a:pt x="15987" y="708159"/>
                  <a:pt x="17869" y="708159"/>
                </a:cubicBezTo>
                <a:close/>
                <a:moveTo>
                  <a:pt x="1043899" y="616936"/>
                </a:moveTo>
                <a:cubicBezTo>
                  <a:pt x="1053768" y="616936"/>
                  <a:pt x="1061768" y="624936"/>
                  <a:pt x="1061768" y="634804"/>
                </a:cubicBezTo>
                <a:cubicBezTo>
                  <a:pt x="1061768" y="644673"/>
                  <a:pt x="1053769" y="652673"/>
                  <a:pt x="1043899" y="652673"/>
                </a:cubicBezTo>
                <a:cubicBezTo>
                  <a:pt x="1034032" y="652673"/>
                  <a:pt x="1026031" y="644673"/>
                  <a:pt x="1026031" y="634804"/>
                </a:cubicBezTo>
                <a:cubicBezTo>
                  <a:pt x="1026031" y="624936"/>
                  <a:pt x="1034031" y="616936"/>
                  <a:pt x="1043899" y="616936"/>
                </a:cubicBezTo>
                <a:close/>
                <a:moveTo>
                  <a:pt x="958318" y="616936"/>
                </a:moveTo>
                <a:cubicBezTo>
                  <a:pt x="968187" y="616936"/>
                  <a:pt x="976187" y="624936"/>
                  <a:pt x="976187" y="634804"/>
                </a:cubicBezTo>
                <a:cubicBezTo>
                  <a:pt x="976187" y="644673"/>
                  <a:pt x="968187" y="652673"/>
                  <a:pt x="958318" y="652673"/>
                </a:cubicBezTo>
                <a:cubicBezTo>
                  <a:pt x="948450" y="652673"/>
                  <a:pt x="940449" y="644673"/>
                  <a:pt x="940449" y="634804"/>
                </a:cubicBezTo>
                <a:cubicBezTo>
                  <a:pt x="940449" y="624936"/>
                  <a:pt x="948450" y="616936"/>
                  <a:pt x="958318" y="616936"/>
                </a:cubicBezTo>
                <a:close/>
                <a:moveTo>
                  <a:pt x="872737" y="616936"/>
                </a:moveTo>
                <a:cubicBezTo>
                  <a:pt x="882606" y="616936"/>
                  <a:pt x="890606" y="624936"/>
                  <a:pt x="890606" y="634804"/>
                </a:cubicBezTo>
                <a:cubicBezTo>
                  <a:pt x="890606" y="644673"/>
                  <a:pt x="882607" y="652673"/>
                  <a:pt x="872737" y="652673"/>
                </a:cubicBezTo>
                <a:cubicBezTo>
                  <a:pt x="862870" y="652673"/>
                  <a:pt x="854869" y="644673"/>
                  <a:pt x="854869" y="634804"/>
                </a:cubicBezTo>
                <a:cubicBezTo>
                  <a:pt x="854869" y="624936"/>
                  <a:pt x="862869" y="616936"/>
                  <a:pt x="872737" y="616936"/>
                </a:cubicBezTo>
                <a:close/>
                <a:moveTo>
                  <a:pt x="787157" y="616936"/>
                </a:moveTo>
                <a:cubicBezTo>
                  <a:pt x="797025" y="616936"/>
                  <a:pt x="805025" y="624936"/>
                  <a:pt x="805025" y="634804"/>
                </a:cubicBezTo>
                <a:cubicBezTo>
                  <a:pt x="805025" y="644673"/>
                  <a:pt x="797026" y="652673"/>
                  <a:pt x="787157" y="652673"/>
                </a:cubicBezTo>
                <a:cubicBezTo>
                  <a:pt x="777289" y="652673"/>
                  <a:pt x="769288" y="644673"/>
                  <a:pt x="769288" y="634804"/>
                </a:cubicBezTo>
                <a:cubicBezTo>
                  <a:pt x="769288" y="624936"/>
                  <a:pt x="777288" y="616936"/>
                  <a:pt x="787157" y="616936"/>
                </a:cubicBezTo>
                <a:close/>
                <a:moveTo>
                  <a:pt x="701575" y="616936"/>
                </a:moveTo>
                <a:cubicBezTo>
                  <a:pt x="711444" y="616936"/>
                  <a:pt x="719444" y="624936"/>
                  <a:pt x="719444" y="634804"/>
                </a:cubicBezTo>
                <a:cubicBezTo>
                  <a:pt x="719444" y="644673"/>
                  <a:pt x="711444" y="652673"/>
                  <a:pt x="701575" y="652673"/>
                </a:cubicBezTo>
                <a:cubicBezTo>
                  <a:pt x="691707" y="652673"/>
                  <a:pt x="683706" y="644673"/>
                  <a:pt x="683706" y="634804"/>
                </a:cubicBezTo>
                <a:cubicBezTo>
                  <a:pt x="683706" y="624936"/>
                  <a:pt x="691707" y="616936"/>
                  <a:pt x="701575" y="616936"/>
                </a:cubicBezTo>
                <a:close/>
                <a:moveTo>
                  <a:pt x="615994" y="616936"/>
                </a:moveTo>
                <a:cubicBezTo>
                  <a:pt x="625863" y="616936"/>
                  <a:pt x="633863" y="624936"/>
                  <a:pt x="633863" y="634804"/>
                </a:cubicBezTo>
                <a:cubicBezTo>
                  <a:pt x="633863" y="644673"/>
                  <a:pt x="625864" y="652673"/>
                  <a:pt x="615994" y="652673"/>
                </a:cubicBezTo>
                <a:cubicBezTo>
                  <a:pt x="606127" y="652673"/>
                  <a:pt x="598126" y="644673"/>
                  <a:pt x="598126" y="634804"/>
                </a:cubicBezTo>
                <a:cubicBezTo>
                  <a:pt x="598126" y="624936"/>
                  <a:pt x="606126" y="616936"/>
                  <a:pt x="615994" y="616936"/>
                </a:cubicBezTo>
                <a:close/>
                <a:moveTo>
                  <a:pt x="530413" y="616936"/>
                </a:moveTo>
                <a:cubicBezTo>
                  <a:pt x="540282" y="616936"/>
                  <a:pt x="548282" y="624936"/>
                  <a:pt x="548282" y="634804"/>
                </a:cubicBezTo>
                <a:cubicBezTo>
                  <a:pt x="548282" y="644673"/>
                  <a:pt x="540282" y="652673"/>
                  <a:pt x="530413" y="652673"/>
                </a:cubicBezTo>
                <a:cubicBezTo>
                  <a:pt x="520545" y="652673"/>
                  <a:pt x="512544" y="644673"/>
                  <a:pt x="512544" y="634804"/>
                </a:cubicBezTo>
                <a:cubicBezTo>
                  <a:pt x="512544" y="624936"/>
                  <a:pt x="520545" y="616936"/>
                  <a:pt x="530413" y="616936"/>
                </a:cubicBezTo>
                <a:close/>
                <a:moveTo>
                  <a:pt x="444832" y="616936"/>
                </a:moveTo>
                <a:cubicBezTo>
                  <a:pt x="454701" y="616936"/>
                  <a:pt x="462701" y="624936"/>
                  <a:pt x="462701" y="634804"/>
                </a:cubicBezTo>
                <a:cubicBezTo>
                  <a:pt x="462701" y="644673"/>
                  <a:pt x="454702" y="652673"/>
                  <a:pt x="444832" y="652673"/>
                </a:cubicBezTo>
                <a:cubicBezTo>
                  <a:pt x="434965" y="652673"/>
                  <a:pt x="426964" y="644673"/>
                  <a:pt x="426964" y="634804"/>
                </a:cubicBezTo>
                <a:cubicBezTo>
                  <a:pt x="426964" y="624936"/>
                  <a:pt x="434964" y="616936"/>
                  <a:pt x="444832" y="616936"/>
                </a:cubicBezTo>
                <a:close/>
                <a:moveTo>
                  <a:pt x="359252" y="616936"/>
                </a:moveTo>
                <a:cubicBezTo>
                  <a:pt x="369119" y="616936"/>
                  <a:pt x="377120" y="624936"/>
                  <a:pt x="377120" y="634804"/>
                </a:cubicBezTo>
                <a:cubicBezTo>
                  <a:pt x="377120" y="644673"/>
                  <a:pt x="369120" y="652673"/>
                  <a:pt x="359252" y="652673"/>
                </a:cubicBezTo>
                <a:cubicBezTo>
                  <a:pt x="349383" y="652673"/>
                  <a:pt x="341383" y="644673"/>
                  <a:pt x="341383" y="634804"/>
                </a:cubicBezTo>
                <a:cubicBezTo>
                  <a:pt x="341383" y="624936"/>
                  <a:pt x="349382" y="616936"/>
                  <a:pt x="359252" y="616936"/>
                </a:cubicBezTo>
                <a:close/>
                <a:moveTo>
                  <a:pt x="273671" y="616936"/>
                </a:moveTo>
                <a:cubicBezTo>
                  <a:pt x="283539" y="616936"/>
                  <a:pt x="291540" y="624936"/>
                  <a:pt x="291540" y="634804"/>
                </a:cubicBezTo>
                <a:cubicBezTo>
                  <a:pt x="291540" y="644673"/>
                  <a:pt x="283539" y="652673"/>
                  <a:pt x="273671" y="652673"/>
                </a:cubicBezTo>
                <a:cubicBezTo>
                  <a:pt x="263802" y="652673"/>
                  <a:pt x="255802" y="644673"/>
                  <a:pt x="255802" y="634804"/>
                </a:cubicBezTo>
                <a:cubicBezTo>
                  <a:pt x="255802" y="624936"/>
                  <a:pt x="263802" y="616936"/>
                  <a:pt x="273671" y="616936"/>
                </a:cubicBezTo>
                <a:close/>
                <a:moveTo>
                  <a:pt x="189030" y="616936"/>
                </a:moveTo>
                <a:cubicBezTo>
                  <a:pt x="198898" y="616936"/>
                  <a:pt x="206899" y="624936"/>
                  <a:pt x="206899" y="634804"/>
                </a:cubicBezTo>
                <a:cubicBezTo>
                  <a:pt x="206899" y="644673"/>
                  <a:pt x="198898" y="652673"/>
                  <a:pt x="189030" y="652673"/>
                </a:cubicBezTo>
                <a:cubicBezTo>
                  <a:pt x="179161" y="652673"/>
                  <a:pt x="171161" y="644673"/>
                  <a:pt x="171161" y="634804"/>
                </a:cubicBezTo>
                <a:cubicBezTo>
                  <a:pt x="171161" y="624936"/>
                  <a:pt x="179161" y="616936"/>
                  <a:pt x="189030" y="616936"/>
                </a:cubicBezTo>
                <a:close/>
                <a:moveTo>
                  <a:pt x="103449" y="616936"/>
                </a:moveTo>
                <a:cubicBezTo>
                  <a:pt x="113317" y="616936"/>
                  <a:pt x="121317" y="624936"/>
                  <a:pt x="121317" y="634804"/>
                </a:cubicBezTo>
                <a:cubicBezTo>
                  <a:pt x="121317" y="644673"/>
                  <a:pt x="113317" y="652673"/>
                  <a:pt x="103449" y="652673"/>
                </a:cubicBezTo>
                <a:cubicBezTo>
                  <a:pt x="93580" y="652673"/>
                  <a:pt x="85580" y="644673"/>
                  <a:pt x="85580" y="634804"/>
                </a:cubicBezTo>
                <a:cubicBezTo>
                  <a:pt x="85580" y="624936"/>
                  <a:pt x="93580" y="616936"/>
                  <a:pt x="103449" y="616936"/>
                </a:cubicBezTo>
                <a:close/>
                <a:moveTo>
                  <a:pt x="17869" y="616936"/>
                </a:moveTo>
                <a:cubicBezTo>
                  <a:pt x="27737" y="616936"/>
                  <a:pt x="35737" y="624936"/>
                  <a:pt x="35737" y="634804"/>
                </a:cubicBezTo>
                <a:cubicBezTo>
                  <a:pt x="35737" y="644673"/>
                  <a:pt x="27737" y="652673"/>
                  <a:pt x="17869" y="652673"/>
                </a:cubicBezTo>
                <a:cubicBezTo>
                  <a:pt x="8000" y="652673"/>
                  <a:pt x="0" y="644673"/>
                  <a:pt x="0" y="634804"/>
                </a:cubicBezTo>
                <a:cubicBezTo>
                  <a:pt x="0" y="624936"/>
                  <a:pt x="8000" y="616936"/>
                  <a:pt x="17869" y="616936"/>
                </a:cubicBezTo>
                <a:close/>
                <a:moveTo>
                  <a:pt x="1043899" y="525711"/>
                </a:moveTo>
                <a:cubicBezTo>
                  <a:pt x="1053768" y="525711"/>
                  <a:pt x="1061768" y="533711"/>
                  <a:pt x="1061768" y="543580"/>
                </a:cubicBezTo>
                <a:cubicBezTo>
                  <a:pt x="1061768" y="553448"/>
                  <a:pt x="1053769" y="561448"/>
                  <a:pt x="1043899" y="561448"/>
                </a:cubicBezTo>
                <a:cubicBezTo>
                  <a:pt x="1034032" y="561448"/>
                  <a:pt x="1026031" y="553448"/>
                  <a:pt x="1026031" y="543580"/>
                </a:cubicBezTo>
                <a:cubicBezTo>
                  <a:pt x="1026031" y="533711"/>
                  <a:pt x="1034031" y="525711"/>
                  <a:pt x="1043899" y="525711"/>
                </a:cubicBezTo>
                <a:close/>
                <a:moveTo>
                  <a:pt x="958318" y="525711"/>
                </a:moveTo>
                <a:cubicBezTo>
                  <a:pt x="968187" y="525711"/>
                  <a:pt x="976187" y="533711"/>
                  <a:pt x="976187" y="543580"/>
                </a:cubicBezTo>
                <a:cubicBezTo>
                  <a:pt x="976187" y="553448"/>
                  <a:pt x="968187" y="561448"/>
                  <a:pt x="958318" y="561448"/>
                </a:cubicBezTo>
                <a:cubicBezTo>
                  <a:pt x="948450" y="561448"/>
                  <a:pt x="940449" y="553448"/>
                  <a:pt x="940449" y="543580"/>
                </a:cubicBezTo>
                <a:cubicBezTo>
                  <a:pt x="940449" y="533711"/>
                  <a:pt x="948450" y="525711"/>
                  <a:pt x="958318" y="525711"/>
                </a:cubicBezTo>
                <a:close/>
                <a:moveTo>
                  <a:pt x="872737" y="525711"/>
                </a:moveTo>
                <a:cubicBezTo>
                  <a:pt x="882606" y="525711"/>
                  <a:pt x="890606" y="533711"/>
                  <a:pt x="890606" y="543580"/>
                </a:cubicBezTo>
                <a:cubicBezTo>
                  <a:pt x="890606" y="553448"/>
                  <a:pt x="882607" y="561448"/>
                  <a:pt x="872737" y="561448"/>
                </a:cubicBezTo>
                <a:cubicBezTo>
                  <a:pt x="862870" y="561448"/>
                  <a:pt x="854869" y="553448"/>
                  <a:pt x="854869" y="543580"/>
                </a:cubicBezTo>
                <a:cubicBezTo>
                  <a:pt x="854869" y="533711"/>
                  <a:pt x="862869" y="525711"/>
                  <a:pt x="872737" y="525711"/>
                </a:cubicBezTo>
                <a:close/>
                <a:moveTo>
                  <a:pt x="787157" y="525711"/>
                </a:moveTo>
                <a:cubicBezTo>
                  <a:pt x="797025" y="525711"/>
                  <a:pt x="805025" y="533711"/>
                  <a:pt x="805025" y="543580"/>
                </a:cubicBezTo>
                <a:cubicBezTo>
                  <a:pt x="805025" y="553448"/>
                  <a:pt x="797026" y="561448"/>
                  <a:pt x="787157" y="561448"/>
                </a:cubicBezTo>
                <a:cubicBezTo>
                  <a:pt x="777289" y="561448"/>
                  <a:pt x="769288" y="553448"/>
                  <a:pt x="769288" y="543580"/>
                </a:cubicBezTo>
                <a:cubicBezTo>
                  <a:pt x="769288" y="533711"/>
                  <a:pt x="777288" y="525711"/>
                  <a:pt x="787157" y="525711"/>
                </a:cubicBezTo>
                <a:close/>
                <a:moveTo>
                  <a:pt x="701575" y="525711"/>
                </a:moveTo>
                <a:cubicBezTo>
                  <a:pt x="711444" y="525711"/>
                  <a:pt x="719444" y="533711"/>
                  <a:pt x="719444" y="543580"/>
                </a:cubicBezTo>
                <a:cubicBezTo>
                  <a:pt x="719444" y="553448"/>
                  <a:pt x="711444" y="561448"/>
                  <a:pt x="701575" y="561448"/>
                </a:cubicBezTo>
                <a:cubicBezTo>
                  <a:pt x="691707" y="561448"/>
                  <a:pt x="683706" y="553448"/>
                  <a:pt x="683706" y="543580"/>
                </a:cubicBezTo>
                <a:cubicBezTo>
                  <a:pt x="683706" y="533711"/>
                  <a:pt x="691707" y="525711"/>
                  <a:pt x="701575" y="525711"/>
                </a:cubicBezTo>
                <a:close/>
                <a:moveTo>
                  <a:pt x="615994" y="525711"/>
                </a:moveTo>
                <a:cubicBezTo>
                  <a:pt x="625863" y="525711"/>
                  <a:pt x="633863" y="533711"/>
                  <a:pt x="633863" y="543580"/>
                </a:cubicBezTo>
                <a:cubicBezTo>
                  <a:pt x="633863" y="553448"/>
                  <a:pt x="625864" y="561448"/>
                  <a:pt x="615994" y="561448"/>
                </a:cubicBezTo>
                <a:cubicBezTo>
                  <a:pt x="606127" y="561448"/>
                  <a:pt x="598126" y="553448"/>
                  <a:pt x="598126" y="543580"/>
                </a:cubicBezTo>
                <a:cubicBezTo>
                  <a:pt x="598126" y="533711"/>
                  <a:pt x="606126" y="525711"/>
                  <a:pt x="615994" y="525711"/>
                </a:cubicBezTo>
                <a:close/>
                <a:moveTo>
                  <a:pt x="530413" y="525711"/>
                </a:moveTo>
                <a:cubicBezTo>
                  <a:pt x="540282" y="525711"/>
                  <a:pt x="548282" y="533711"/>
                  <a:pt x="548282" y="543580"/>
                </a:cubicBezTo>
                <a:cubicBezTo>
                  <a:pt x="548282" y="553448"/>
                  <a:pt x="540282" y="561448"/>
                  <a:pt x="530413" y="561448"/>
                </a:cubicBezTo>
                <a:cubicBezTo>
                  <a:pt x="520545" y="561448"/>
                  <a:pt x="512544" y="553448"/>
                  <a:pt x="512544" y="543580"/>
                </a:cubicBezTo>
                <a:cubicBezTo>
                  <a:pt x="512544" y="533711"/>
                  <a:pt x="520545" y="525711"/>
                  <a:pt x="530413" y="525711"/>
                </a:cubicBezTo>
                <a:close/>
                <a:moveTo>
                  <a:pt x="444832" y="525711"/>
                </a:moveTo>
                <a:cubicBezTo>
                  <a:pt x="454701" y="525711"/>
                  <a:pt x="462701" y="533711"/>
                  <a:pt x="462701" y="543580"/>
                </a:cubicBezTo>
                <a:cubicBezTo>
                  <a:pt x="462701" y="553448"/>
                  <a:pt x="454702" y="561448"/>
                  <a:pt x="444832" y="561448"/>
                </a:cubicBezTo>
                <a:cubicBezTo>
                  <a:pt x="434965" y="561448"/>
                  <a:pt x="426964" y="553448"/>
                  <a:pt x="426964" y="543580"/>
                </a:cubicBezTo>
                <a:cubicBezTo>
                  <a:pt x="426964" y="533711"/>
                  <a:pt x="434964" y="525711"/>
                  <a:pt x="444832" y="525711"/>
                </a:cubicBezTo>
                <a:close/>
                <a:moveTo>
                  <a:pt x="359252" y="525711"/>
                </a:moveTo>
                <a:cubicBezTo>
                  <a:pt x="369119" y="525711"/>
                  <a:pt x="377120" y="533711"/>
                  <a:pt x="377120" y="543580"/>
                </a:cubicBezTo>
                <a:cubicBezTo>
                  <a:pt x="377120" y="553448"/>
                  <a:pt x="369120" y="561448"/>
                  <a:pt x="359252" y="561448"/>
                </a:cubicBezTo>
                <a:cubicBezTo>
                  <a:pt x="349383" y="561448"/>
                  <a:pt x="341383" y="553448"/>
                  <a:pt x="341383" y="543580"/>
                </a:cubicBezTo>
                <a:cubicBezTo>
                  <a:pt x="341383" y="533711"/>
                  <a:pt x="349382" y="525711"/>
                  <a:pt x="359252" y="525711"/>
                </a:cubicBezTo>
                <a:close/>
                <a:moveTo>
                  <a:pt x="273671" y="525711"/>
                </a:moveTo>
                <a:cubicBezTo>
                  <a:pt x="283539" y="525711"/>
                  <a:pt x="291540" y="533711"/>
                  <a:pt x="291540" y="543580"/>
                </a:cubicBezTo>
                <a:cubicBezTo>
                  <a:pt x="291540" y="553448"/>
                  <a:pt x="283539" y="561448"/>
                  <a:pt x="273671" y="561448"/>
                </a:cubicBezTo>
                <a:cubicBezTo>
                  <a:pt x="263802" y="561448"/>
                  <a:pt x="255802" y="553448"/>
                  <a:pt x="255802" y="543580"/>
                </a:cubicBezTo>
                <a:cubicBezTo>
                  <a:pt x="255802" y="533711"/>
                  <a:pt x="263802" y="525711"/>
                  <a:pt x="273671" y="525711"/>
                </a:cubicBezTo>
                <a:close/>
                <a:moveTo>
                  <a:pt x="189030" y="525711"/>
                </a:moveTo>
                <a:cubicBezTo>
                  <a:pt x="198898" y="525711"/>
                  <a:pt x="206899" y="533711"/>
                  <a:pt x="206899" y="543580"/>
                </a:cubicBezTo>
                <a:cubicBezTo>
                  <a:pt x="206899" y="553448"/>
                  <a:pt x="198898" y="561448"/>
                  <a:pt x="189030" y="561448"/>
                </a:cubicBezTo>
                <a:cubicBezTo>
                  <a:pt x="179161" y="561448"/>
                  <a:pt x="171161" y="553448"/>
                  <a:pt x="171161" y="543580"/>
                </a:cubicBezTo>
                <a:cubicBezTo>
                  <a:pt x="171161" y="533711"/>
                  <a:pt x="179161" y="525711"/>
                  <a:pt x="189030" y="525711"/>
                </a:cubicBezTo>
                <a:close/>
                <a:moveTo>
                  <a:pt x="103449" y="525711"/>
                </a:moveTo>
                <a:cubicBezTo>
                  <a:pt x="113317" y="525711"/>
                  <a:pt x="121317" y="533711"/>
                  <a:pt x="121317" y="543580"/>
                </a:cubicBezTo>
                <a:cubicBezTo>
                  <a:pt x="121317" y="553448"/>
                  <a:pt x="113317" y="561448"/>
                  <a:pt x="103449" y="561448"/>
                </a:cubicBezTo>
                <a:cubicBezTo>
                  <a:pt x="93580" y="561448"/>
                  <a:pt x="85580" y="553448"/>
                  <a:pt x="85580" y="543580"/>
                </a:cubicBezTo>
                <a:cubicBezTo>
                  <a:pt x="85580" y="533711"/>
                  <a:pt x="93580" y="525711"/>
                  <a:pt x="103449" y="525711"/>
                </a:cubicBezTo>
                <a:close/>
                <a:moveTo>
                  <a:pt x="17869" y="525711"/>
                </a:moveTo>
                <a:cubicBezTo>
                  <a:pt x="27737" y="525711"/>
                  <a:pt x="35737" y="533711"/>
                  <a:pt x="35737" y="543580"/>
                </a:cubicBezTo>
                <a:cubicBezTo>
                  <a:pt x="35737" y="553448"/>
                  <a:pt x="27737" y="561448"/>
                  <a:pt x="17869" y="561448"/>
                </a:cubicBezTo>
                <a:cubicBezTo>
                  <a:pt x="8000" y="561448"/>
                  <a:pt x="0" y="553448"/>
                  <a:pt x="0" y="543580"/>
                </a:cubicBezTo>
                <a:cubicBezTo>
                  <a:pt x="0" y="533711"/>
                  <a:pt x="8000" y="525711"/>
                  <a:pt x="17869" y="525711"/>
                </a:cubicBezTo>
                <a:close/>
                <a:moveTo>
                  <a:pt x="1043899" y="434488"/>
                </a:moveTo>
                <a:cubicBezTo>
                  <a:pt x="1053768" y="434488"/>
                  <a:pt x="1061768" y="442488"/>
                  <a:pt x="1061768" y="452357"/>
                </a:cubicBezTo>
                <a:cubicBezTo>
                  <a:pt x="1061768" y="462225"/>
                  <a:pt x="1053769" y="470225"/>
                  <a:pt x="1043899" y="470225"/>
                </a:cubicBezTo>
                <a:cubicBezTo>
                  <a:pt x="1034032" y="470225"/>
                  <a:pt x="1026031" y="462225"/>
                  <a:pt x="1026031" y="452357"/>
                </a:cubicBezTo>
                <a:cubicBezTo>
                  <a:pt x="1026031" y="442488"/>
                  <a:pt x="1034031" y="434488"/>
                  <a:pt x="1043899" y="434488"/>
                </a:cubicBezTo>
                <a:close/>
                <a:moveTo>
                  <a:pt x="958318" y="434488"/>
                </a:moveTo>
                <a:cubicBezTo>
                  <a:pt x="968187" y="434488"/>
                  <a:pt x="976187" y="442488"/>
                  <a:pt x="976187" y="452357"/>
                </a:cubicBezTo>
                <a:cubicBezTo>
                  <a:pt x="976187" y="462225"/>
                  <a:pt x="968187" y="470225"/>
                  <a:pt x="958318" y="470225"/>
                </a:cubicBezTo>
                <a:cubicBezTo>
                  <a:pt x="948450" y="470225"/>
                  <a:pt x="940449" y="462225"/>
                  <a:pt x="940449" y="452357"/>
                </a:cubicBezTo>
                <a:cubicBezTo>
                  <a:pt x="940449" y="442488"/>
                  <a:pt x="948450" y="434488"/>
                  <a:pt x="958318" y="434488"/>
                </a:cubicBezTo>
                <a:close/>
                <a:moveTo>
                  <a:pt x="872737" y="434488"/>
                </a:moveTo>
                <a:cubicBezTo>
                  <a:pt x="882606" y="434488"/>
                  <a:pt x="890606" y="442488"/>
                  <a:pt x="890606" y="452357"/>
                </a:cubicBezTo>
                <a:cubicBezTo>
                  <a:pt x="890606" y="462225"/>
                  <a:pt x="882607" y="470225"/>
                  <a:pt x="872737" y="470225"/>
                </a:cubicBezTo>
                <a:cubicBezTo>
                  <a:pt x="862870" y="470225"/>
                  <a:pt x="854869" y="462225"/>
                  <a:pt x="854869" y="452357"/>
                </a:cubicBezTo>
                <a:cubicBezTo>
                  <a:pt x="854869" y="442488"/>
                  <a:pt x="862869" y="434488"/>
                  <a:pt x="872737" y="434488"/>
                </a:cubicBezTo>
                <a:close/>
                <a:moveTo>
                  <a:pt x="787157" y="434488"/>
                </a:moveTo>
                <a:cubicBezTo>
                  <a:pt x="797025" y="434488"/>
                  <a:pt x="805025" y="442488"/>
                  <a:pt x="805025" y="452357"/>
                </a:cubicBezTo>
                <a:cubicBezTo>
                  <a:pt x="805025" y="462225"/>
                  <a:pt x="797026" y="470225"/>
                  <a:pt x="787157" y="470225"/>
                </a:cubicBezTo>
                <a:cubicBezTo>
                  <a:pt x="777289" y="470225"/>
                  <a:pt x="769288" y="462225"/>
                  <a:pt x="769288" y="452357"/>
                </a:cubicBezTo>
                <a:cubicBezTo>
                  <a:pt x="769288" y="442488"/>
                  <a:pt x="777288" y="434488"/>
                  <a:pt x="787157" y="434488"/>
                </a:cubicBezTo>
                <a:close/>
                <a:moveTo>
                  <a:pt x="701575" y="434488"/>
                </a:moveTo>
                <a:cubicBezTo>
                  <a:pt x="711444" y="434488"/>
                  <a:pt x="719444" y="442488"/>
                  <a:pt x="719444" y="452357"/>
                </a:cubicBezTo>
                <a:cubicBezTo>
                  <a:pt x="719444" y="462225"/>
                  <a:pt x="711444" y="470225"/>
                  <a:pt x="701575" y="470225"/>
                </a:cubicBezTo>
                <a:cubicBezTo>
                  <a:pt x="691707" y="470225"/>
                  <a:pt x="683706" y="462225"/>
                  <a:pt x="683706" y="452357"/>
                </a:cubicBezTo>
                <a:cubicBezTo>
                  <a:pt x="683706" y="442488"/>
                  <a:pt x="691707" y="434488"/>
                  <a:pt x="701575" y="434488"/>
                </a:cubicBezTo>
                <a:close/>
                <a:moveTo>
                  <a:pt x="615994" y="434488"/>
                </a:moveTo>
                <a:cubicBezTo>
                  <a:pt x="625863" y="434488"/>
                  <a:pt x="633863" y="442488"/>
                  <a:pt x="633863" y="452357"/>
                </a:cubicBezTo>
                <a:cubicBezTo>
                  <a:pt x="633863" y="462225"/>
                  <a:pt x="625864" y="470225"/>
                  <a:pt x="615994" y="470225"/>
                </a:cubicBezTo>
                <a:cubicBezTo>
                  <a:pt x="606127" y="470225"/>
                  <a:pt x="598126" y="462225"/>
                  <a:pt x="598126" y="452357"/>
                </a:cubicBezTo>
                <a:cubicBezTo>
                  <a:pt x="598126" y="442488"/>
                  <a:pt x="606126" y="434488"/>
                  <a:pt x="615994" y="434488"/>
                </a:cubicBezTo>
                <a:close/>
                <a:moveTo>
                  <a:pt x="530413" y="434488"/>
                </a:moveTo>
                <a:cubicBezTo>
                  <a:pt x="540282" y="434488"/>
                  <a:pt x="548282" y="442488"/>
                  <a:pt x="548282" y="452357"/>
                </a:cubicBezTo>
                <a:cubicBezTo>
                  <a:pt x="548282" y="462225"/>
                  <a:pt x="540282" y="470225"/>
                  <a:pt x="530413" y="470225"/>
                </a:cubicBezTo>
                <a:cubicBezTo>
                  <a:pt x="520545" y="470225"/>
                  <a:pt x="512544" y="462225"/>
                  <a:pt x="512544" y="452357"/>
                </a:cubicBezTo>
                <a:cubicBezTo>
                  <a:pt x="512544" y="442488"/>
                  <a:pt x="520545" y="434488"/>
                  <a:pt x="530413" y="434488"/>
                </a:cubicBezTo>
                <a:close/>
                <a:moveTo>
                  <a:pt x="444832" y="434488"/>
                </a:moveTo>
                <a:cubicBezTo>
                  <a:pt x="454701" y="434488"/>
                  <a:pt x="462701" y="442488"/>
                  <a:pt x="462701" y="452357"/>
                </a:cubicBezTo>
                <a:cubicBezTo>
                  <a:pt x="462701" y="462225"/>
                  <a:pt x="454702" y="470225"/>
                  <a:pt x="444832" y="470225"/>
                </a:cubicBezTo>
                <a:cubicBezTo>
                  <a:pt x="434965" y="470225"/>
                  <a:pt x="426964" y="462225"/>
                  <a:pt x="426964" y="452357"/>
                </a:cubicBezTo>
                <a:cubicBezTo>
                  <a:pt x="426964" y="442488"/>
                  <a:pt x="434964" y="434488"/>
                  <a:pt x="444832" y="434488"/>
                </a:cubicBezTo>
                <a:close/>
                <a:moveTo>
                  <a:pt x="359252" y="434488"/>
                </a:moveTo>
                <a:cubicBezTo>
                  <a:pt x="369119" y="434488"/>
                  <a:pt x="377120" y="442488"/>
                  <a:pt x="377120" y="452357"/>
                </a:cubicBezTo>
                <a:cubicBezTo>
                  <a:pt x="377120" y="462225"/>
                  <a:pt x="369120" y="470225"/>
                  <a:pt x="359252" y="470225"/>
                </a:cubicBezTo>
                <a:cubicBezTo>
                  <a:pt x="349383" y="470225"/>
                  <a:pt x="341383" y="462225"/>
                  <a:pt x="341383" y="452357"/>
                </a:cubicBezTo>
                <a:cubicBezTo>
                  <a:pt x="341383" y="442488"/>
                  <a:pt x="349382" y="434488"/>
                  <a:pt x="359252" y="434488"/>
                </a:cubicBezTo>
                <a:close/>
                <a:moveTo>
                  <a:pt x="273671" y="434488"/>
                </a:moveTo>
                <a:cubicBezTo>
                  <a:pt x="283539" y="434488"/>
                  <a:pt x="291540" y="442488"/>
                  <a:pt x="291540" y="452357"/>
                </a:cubicBezTo>
                <a:cubicBezTo>
                  <a:pt x="291540" y="462225"/>
                  <a:pt x="283539" y="470225"/>
                  <a:pt x="273671" y="470225"/>
                </a:cubicBezTo>
                <a:cubicBezTo>
                  <a:pt x="263802" y="470225"/>
                  <a:pt x="255802" y="462225"/>
                  <a:pt x="255802" y="452357"/>
                </a:cubicBezTo>
                <a:cubicBezTo>
                  <a:pt x="255802" y="442488"/>
                  <a:pt x="263802" y="434488"/>
                  <a:pt x="273671" y="434488"/>
                </a:cubicBezTo>
                <a:close/>
                <a:moveTo>
                  <a:pt x="189030" y="434488"/>
                </a:moveTo>
                <a:cubicBezTo>
                  <a:pt x="198898" y="434488"/>
                  <a:pt x="206899" y="442488"/>
                  <a:pt x="206899" y="452357"/>
                </a:cubicBezTo>
                <a:cubicBezTo>
                  <a:pt x="206899" y="462225"/>
                  <a:pt x="198898" y="470225"/>
                  <a:pt x="189030" y="470225"/>
                </a:cubicBezTo>
                <a:cubicBezTo>
                  <a:pt x="179161" y="470225"/>
                  <a:pt x="171161" y="462225"/>
                  <a:pt x="171161" y="452357"/>
                </a:cubicBezTo>
                <a:cubicBezTo>
                  <a:pt x="171161" y="442488"/>
                  <a:pt x="179161" y="434488"/>
                  <a:pt x="189030" y="434488"/>
                </a:cubicBezTo>
                <a:close/>
                <a:moveTo>
                  <a:pt x="103449" y="434488"/>
                </a:moveTo>
                <a:cubicBezTo>
                  <a:pt x="113317" y="434488"/>
                  <a:pt x="121317" y="442488"/>
                  <a:pt x="121317" y="452357"/>
                </a:cubicBezTo>
                <a:cubicBezTo>
                  <a:pt x="121317" y="462225"/>
                  <a:pt x="113317" y="470225"/>
                  <a:pt x="103449" y="470225"/>
                </a:cubicBezTo>
                <a:cubicBezTo>
                  <a:pt x="93580" y="470225"/>
                  <a:pt x="85580" y="462225"/>
                  <a:pt x="85580" y="452357"/>
                </a:cubicBezTo>
                <a:cubicBezTo>
                  <a:pt x="85580" y="442488"/>
                  <a:pt x="93580" y="434488"/>
                  <a:pt x="103449" y="434488"/>
                </a:cubicBezTo>
                <a:close/>
                <a:moveTo>
                  <a:pt x="17869" y="434488"/>
                </a:moveTo>
                <a:cubicBezTo>
                  <a:pt x="27737" y="434488"/>
                  <a:pt x="35737" y="442488"/>
                  <a:pt x="35737" y="452357"/>
                </a:cubicBezTo>
                <a:cubicBezTo>
                  <a:pt x="35737" y="462225"/>
                  <a:pt x="27737" y="470225"/>
                  <a:pt x="17869" y="470225"/>
                </a:cubicBezTo>
                <a:cubicBezTo>
                  <a:pt x="8000" y="470225"/>
                  <a:pt x="0" y="462225"/>
                  <a:pt x="0" y="452357"/>
                </a:cubicBezTo>
                <a:cubicBezTo>
                  <a:pt x="0" y="442488"/>
                  <a:pt x="8000" y="434488"/>
                  <a:pt x="17869" y="434488"/>
                </a:cubicBezTo>
                <a:close/>
                <a:moveTo>
                  <a:pt x="1035436" y="344205"/>
                </a:moveTo>
                <a:cubicBezTo>
                  <a:pt x="1040138" y="355490"/>
                  <a:pt x="1043899" y="366776"/>
                  <a:pt x="1047661" y="378061"/>
                </a:cubicBezTo>
                <a:cubicBezTo>
                  <a:pt x="1045780" y="379001"/>
                  <a:pt x="1044840" y="379001"/>
                  <a:pt x="1042959" y="379001"/>
                </a:cubicBezTo>
                <a:cubicBezTo>
                  <a:pt x="1033555" y="379001"/>
                  <a:pt x="1025090" y="371477"/>
                  <a:pt x="1025090" y="361133"/>
                </a:cubicBezTo>
                <a:cubicBezTo>
                  <a:pt x="1025090" y="353609"/>
                  <a:pt x="1029793" y="347026"/>
                  <a:pt x="1035436" y="344205"/>
                </a:cubicBezTo>
                <a:close/>
                <a:moveTo>
                  <a:pt x="25391" y="344205"/>
                </a:moveTo>
                <a:cubicBezTo>
                  <a:pt x="31034" y="347026"/>
                  <a:pt x="35737" y="353609"/>
                  <a:pt x="35737" y="361133"/>
                </a:cubicBezTo>
                <a:cubicBezTo>
                  <a:pt x="35737" y="370538"/>
                  <a:pt x="27273" y="379001"/>
                  <a:pt x="17869" y="379001"/>
                </a:cubicBezTo>
                <a:cubicBezTo>
                  <a:pt x="15987" y="379001"/>
                  <a:pt x="15047" y="378061"/>
                  <a:pt x="13166" y="378061"/>
                </a:cubicBezTo>
                <a:cubicBezTo>
                  <a:pt x="16928" y="366776"/>
                  <a:pt x="20689" y="355490"/>
                  <a:pt x="25391" y="344205"/>
                </a:cubicBezTo>
                <a:close/>
                <a:moveTo>
                  <a:pt x="958318" y="343264"/>
                </a:moveTo>
                <a:cubicBezTo>
                  <a:pt x="968187" y="343264"/>
                  <a:pt x="976187" y="351264"/>
                  <a:pt x="976187" y="361132"/>
                </a:cubicBezTo>
                <a:cubicBezTo>
                  <a:pt x="976187" y="371001"/>
                  <a:pt x="968187" y="379001"/>
                  <a:pt x="958318" y="379001"/>
                </a:cubicBezTo>
                <a:cubicBezTo>
                  <a:pt x="948450" y="379001"/>
                  <a:pt x="940449" y="371001"/>
                  <a:pt x="940449" y="361132"/>
                </a:cubicBezTo>
                <a:cubicBezTo>
                  <a:pt x="940449" y="351264"/>
                  <a:pt x="948450" y="343264"/>
                  <a:pt x="958318" y="343264"/>
                </a:cubicBezTo>
                <a:close/>
                <a:moveTo>
                  <a:pt x="872737" y="343264"/>
                </a:moveTo>
                <a:cubicBezTo>
                  <a:pt x="882606" y="343264"/>
                  <a:pt x="890606" y="351264"/>
                  <a:pt x="890606" y="361132"/>
                </a:cubicBezTo>
                <a:cubicBezTo>
                  <a:pt x="890606" y="371001"/>
                  <a:pt x="882607" y="379001"/>
                  <a:pt x="872737" y="379001"/>
                </a:cubicBezTo>
                <a:cubicBezTo>
                  <a:pt x="862870" y="379001"/>
                  <a:pt x="854869" y="371001"/>
                  <a:pt x="854869" y="361132"/>
                </a:cubicBezTo>
                <a:cubicBezTo>
                  <a:pt x="854869" y="351264"/>
                  <a:pt x="862869" y="343264"/>
                  <a:pt x="872737" y="343264"/>
                </a:cubicBezTo>
                <a:close/>
                <a:moveTo>
                  <a:pt x="787157" y="343264"/>
                </a:moveTo>
                <a:cubicBezTo>
                  <a:pt x="797025" y="343264"/>
                  <a:pt x="805025" y="351264"/>
                  <a:pt x="805025" y="361132"/>
                </a:cubicBezTo>
                <a:cubicBezTo>
                  <a:pt x="805025" y="371001"/>
                  <a:pt x="797026" y="379001"/>
                  <a:pt x="787157" y="379001"/>
                </a:cubicBezTo>
                <a:cubicBezTo>
                  <a:pt x="777289" y="379001"/>
                  <a:pt x="769288" y="371001"/>
                  <a:pt x="769288" y="361132"/>
                </a:cubicBezTo>
                <a:cubicBezTo>
                  <a:pt x="769288" y="351264"/>
                  <a:pt x="777288" y="343264"/>
                  <a:pt x="787157" y="343264"/>
                </a:cubicBezTo>
                <a:close/>
                <a:moveTo>
                  <a:pt x="701575" y="343264"/>
                </a:moveTo>
                <a:cubicBezTo>
                  <a:pt x="711444" y="343264"/>
                  <a:pt x="719444" y="351264"/>
                  <a:pt x="719444" y="361132"/>
                </a:cubicBezTo>
                <a:cubicBezTo>
                  <a:pt x="719444" y="371001"/>
                  <a:pt x="711444" y="379001"/>
                  <a:pt x="701575" y="379001"/>
                </a:cubicBezTo>
                <a:cubicBezTo>
                  <a:pt x="691707" y="379001"/>
                  <a:pt x="683706" y="371001"/>
                  <a:pt x="683706" y="361132"/>
                </a:cubicBezTo>
                <a:cubicBezTo>
                  <a:pt x="683706" y="351264"/>
                  <a:pt x="691707" y="343264"/>
                  <a:pt x="701575" y="343264"/>
                </a:cubicBezTo>
                <a:close/>
                <a:moveTo>
                  <a:pt x="615994" y="343264"/>
                </a:moveTo>
                <a:cubicBezTo>
                  <a:pt x="625863" y="343264"/>
                  <a:pt x="633863" y="351264"/>
                  <a:pt x="633863" y="361132"/>
                </a:cubicBezTo>
                <a:cubicBezTo>
                  <a:pt x="633863" y="371001"/>
                  <a:pt x="625864" y="379001"/>
                  <a:pt x="615994" y="379001"/>
                </a:cubicBezTo>
                <a:cubicBezTo>
                  <a:pt x="606127" y="379001"/>
                  <a:pt x="598126" y="371001"/>
                  <a:pt x="598126" y="361132"/>
                </a:cubicBezTo>
                <a:cubicBezTo>
                  <a:pt x="598126" y="351264"/>
                  <a:pt x="606126" y="343264"/>
                  <a:pt x="615994" y="343264"/>
                </a:cubicBezTo>
                <a:close/>
                <a:moveTo>
                  <a:pt x="530413" y="343264"/>
                </a:moveTo>
                <a:cubicBezTo>
                  <a:pt x="540282" y="343264"/>
                  <a:pt x="548282" y="351264"/>
                  <a:pt x="548282" y="361132"/>
                </a:cubicBezTo>
                <a:cubicBezTo>
                  <a:pt x="548282" y="371001"/>
                  <a:pt x="540282" y="379001"/>
                  <a:pt x="530413" y="379001"/>
                </a:cubicBezTo>
                <a:cubicBezTo>
                  <a:pt x="520545" y="379001"/>
                  <a:pt x="512544" y="371001"/>
                  <a:pt x="512544" y="361132"/>
                </a:cubicBezTo>
                <a:cubicBezTo>
                  <a:pt x="512544" y="351264"/>
                  <a:pt x="520545" y="343264"/>
                  <a:pt x="530413" y="343264"/>
                </a:cubicBezTo>
                <a:close/>
                <a:moveTo>
                  <a:pt x="444832" y="343264"/>
                </a:moveTo>
                <a:cubicBezTo>
                  <a:pt x="454701" y="343264"/>
                  <a:pt x="462701" y="351264"/>
                  <a:pt x="462701" y="361132"/>
                </a:cubicBezTo>
                <a:cubicBezTo>
                  <a:pt x="462701" y="371001"/>
                  <a:pt x="454702" y="379001"/>
                  <a:pt x="444832" y="379001"/>
                </a:cubicBezTo>
                <a:cubicBezTo>
                  <a:pt x="434965" y="379001"/>
                  <a:pt x="426964" y="371001"/>
                  <a:pt x="426964" y="361132"/>
                </a:cubicBezTo>
                <a:cubicBezTo>
                  <a:pt x="426964" y="351264"/>
                  <a:pt x="434964" y="343264"/>
                  <a:pt x="444832" y="343264"/>
                </a:cubicBezTo>
                <a:close/>
                <a:moveTo>
                  <a:pt x="359252" y="343264"/>
                </a:moveTo>
                <a:cubicBezTo>
                  <a:pt x="369119" y="343264"/>
                  <a:pt x="377120" y="351264"/>
                  <a:pt x="377120" y="361132"/>
                </a:cubicBezTo>
                <a:cubicBezTo>
                  <a:pt x="377120" y="371001"/>
                  <a:pt x="369120" y="379001"/>
                  <a:pt x="359252" y="379001"/>
                </a:cubicBezTo>
                <a:cubicBezTo>
                  <a:pt x="349383" y="379001"/>
                  <a:pt x="341383" y="371001"/>
                  <a:pt x="341383" y="361132"/>
                </a:cubicBezTo>
                <a:cubicBezTo>
                  <a:pt x="341383" y="351264"/>
                  <a:pt x="349382" y="343264"/>
                  <a:pt x="359252" y="343264"/>
                </a:cubicBezTo>
                <a:close/>
                <a:moveTo>
                  <a:pt x="273671" y="343264"/>
                </a:moveTo>
                <a:cubicBezTo>
                  <a:pt x="283539" y="343264"/>
                  <a:pt x="291540" y="351264"/>
                  <a:pt x="291540" y="361132"/>
                </a:cubicBezTo>
                <a:cubicBezTo>
                  <a:pt x="291540" y="371001"/>
                  <a:pt x="283539" y="379001"/>
                  <a:pt x="273671" y="379001"/>
                </a:cubicBezTo>
                <a:cubicBezTo>
                  <a:pt x="263802" y="379001"/>
                  <a:pt x="255802" y="371001"/>
                  <a:pt x="255802" y="361132"/>
                </a:cubicBezTo>
                <a:cubicBezTo>
                  <a:pt x="255802" y="351264"/>
                  <a:pt x="263802" y="343264"/>
                  <a:pt x="273671" y="343264"/>
                </a:cubicBezTo>
                <a:close/>
                <a:moveTo>
                  <a:pt x="189030" y="343264"/>
                </a:moveTo>
                <a:cubicBezTo>
                  <a:pt x="198898" y="343264"/>
                  <a:pt x="206899" y="351264"/>
                  <a:pt x="206899" y="361132"/>
                </a:cubicBezTo>
                <a:cubicBezTo>
                  <a:pt x="206899" y="371001"/>
                  <a:pt x="198898" y="379001"/>
                  <a:pt x="189030" y="379001"/>
                </a:cubicBezTo>
                <a:cubicBezTo>
                  <a:pt x="179161" y="379001"/>
                  <a:pt x="171161" y="371001"/>
                  <a:pt x="171161" y="361132"/>
                </a:cubicBezTo>
                <a:cubicBezTo>
                  <a:pt x="171161" y="351264"/>
                  <a:pt x="179161" y="343264"/>
                  <a:pt x="189030" y="343264"/>
                </a:cubicBezTo>
                <a:close/>
                <a:moveTo>
                  <a:pt x="103449" y="343264"/>
                </a:moveTo>
                <a:cubicBezTo>
                  <a:pt x="113317" y="343264"/>
                  <a:pt x="121317" y="351264"/>
                  <a:pt x="121317" y="361132"/>
                </a:cubicBezTo>
                <a:cubicBezTo>
                  <a:pt x="121317" y="371001"/>
                  <a:pt x="113317" y="379001"/>
                  <a:pt x="103449" y="379001"/>
                </a:cubicBezTo>
                <a:cubicBezTo>
                  <a:pt x="93580" y="379001"/>
                  <a:pt x="85580" y="371001"/>
                  <a:pt x="85580" y="361132"/>
                </a:cubicBezTo>
                <a:cubicBezTo>
                  <a:pt x="85580" y="351264"/>
                  <a:pt x="93580" y="343264"/>
                  <a:pt x="103449" y="343264"/>
                </a:cubicBezTo>
                <a:close/>
                <a:moveTo>
                  <a:pt x="958318" y="252041"/>
                </a:moveTo>
                <a:cubicBezTo>
                  <a:pt x="968187" y="252041"/>
                  <a:pt x="976187" y="260041"/>
                  <a:pt x="976187" y="269910"/>
                </a:cubicBezTo>
                <a:cubicBezTo>
                  <a:pt x="976187" y="279778"/>
                  <a:pt x="968187" y="287778"/>
                  <a:pt x="958318" y="287778"/>
                </a:cubicBezTo>
                <a:cubicBezTo>
                  <a:pt x="948450" y="287778"/>
                  <a:pt x="940449" y="279778"/>
                  <a:pt x="940449" y="269910"/>
                </a:cubicBezTo>
                <a:cubicBezTo>
                  <a:pt x="940449" y="260041"/>
                  <a:pt x="948450" y="252041"/>
                  <a:pt x="958318" y="252041"/>
                </a:cubicBezTo>
                <a:close/>
                <a:moveTo>
                  <a:pt x="872737" y="252041"/>
                </a:moveTo>
                <a:cubicBezTo>
                  <a:pt x="882606" y="252041"/>
                  <a:pt x="890606" y="260041"/>
                  <a:pt x="890606" y="269910"/>
                </a:cubicBezTo>
                <a:cubicBezTo>
                  <a:pt x="890606" y="279778"/>
                  <a:pt x="882607" y="287778"/>
                  <a:pt x="872737" y="287778"/>
                </a:cubicBezTo>
                <a:cubicBezTo>
                  <a:pt x="862870" y="287778"/>
                  <a:pt x="854869" y="279778"/>
                  <a:pt x="854869" y="269910"/>
                </a:cubicBezTo>
                <a:cubicBezTo>
                  <a:pt x="854869" y="260041"/>
                  <a:pt x="862869" y="252041"/>
                  <a:pt x="872737" y="252041"/>
                </a:cubicBezTo>
                <a:close/>
                <a:moveTo>
                  <a:pt x="787157" y="252041"/>
                </a:moveTo>
                <a:cubicBezTo>
                  <a:pt x="797025" y="252041"/>
                  <a:pt x="805025" y="260041"/>
                  <a:pt x="805025" y="269910"/>
                </a:cubicBezTo>
                <a:cubicBezTo>
                  <a:pt x="805025" y="279778"/>
                  <a:pt x="797026" y="287778"/>
                  <a:pt x="787157" y="287778"/>
                </a:cubicBezTo>
                <a:cubicBezTo>
                  <a:pt x="777289" y="287778"/>
                  <a:pt x="769288" y="279778"/>
                  <a:pt x="769288" y="269910"/>
                </a:cubicBezTo>
                <a:cubicBezTo>
                  <a:pt x="769288" y="260041"/>
                  <a:pt x="777288" y="252041"/>
                  <a:pt x="787157" y="252041"/>
                </a:cubicBezTo>
                <a:close/>
                <a:moveTo>
                  <a:pt x="701575" y="252041"/>
                </a:moveTo>
                <a:cubicBezTo>
                  <a:pt x="711444" y="252041"/>
                  <a:pt x="719444" y="260041"/>
                  <a:pt x="719444" y="269910"/>
                </a:cubicBezTo>
                <a:cubicBezTo>
                  <a:pt x="719444" y="279778"/>
                  <a:pt x="711444" y="287778"/>
                  <a:pt x="701575" y="287778"/>
                </a:cubicBezTo>
                <a:cubicBezTo>
                  <a:pt x="691707" y="287778"/>
                  <a:pt x="683706" y="279778"/>
                  <a:pt x="683706" y="269910"/>
                </a:cubicBezTo>
                <a:cubicBezTo>
                  <a:pt x="683706" y="260041"/>
                  <a:pt x="691707" y="252041"/>
                  <a:pt x="701575" y="252041"/>
                </a:cubicBezTo>
                <a:close/>
                <a:moveTo>
                  <a:pt x="615994" y="252041"/>
                </a:moveTo>
                <a:cubicBezTo>
                  <a:pt x="625863" y="252041"/>
                  <a:pt x="633863" y="260041"/>
                  <a:pt x="633863" y="269910"/>
                </a:cubicBezTo>
                <a:cubicBezTo>
                  <a:pt x="633863" y="279778"/>
                  <a:pt x="625864" y="287778"/>
                  <a:pt x="615994" y="287778"/>
                </a:cubicBezTo>
                <a:cubicBezTo>
                  <a:pt x="606127" y="287778"/>
                  <a:pt x="598126" y="279778"/>
                  <a:pt x="598126" y="269910"/>
                </a:cubicBezTo>
                <a:cubicBezTo>
                  <a:pt x="598126" y="260041"/>
                  <a:pt x="606126" y="252041"/>
                  <a:pt x="615994" y="252041"/>
                </a:cubicBezTo>
                <a:close/>
                <a:moveTo>
                  <a:pt x="530413" y="252041"/>
                </a:moveTo>
                <a:cubicBezTo>
                  <a:pt x="540282" y="252041"/>
                  <a:pt x="548282" y="260041"/>
                  <a:pt x="548282" y="269910"/>
                </a:cubicBezTo>
                <a:cubicBezTo>
                  <a:pt x="548282" y="279778"/>
                  <a:pt x="540282" y="287778"/>
                  <a:pt x="530413" y="287778"/>
                </a:cubicBezTo>
                <a:cubicBezTo>
                  <a:pt x="520545" y="287778"/>
                  <a:pt x="512544" y="279778"/>
                  <a:pt x="512544" y="269910"/>
                </a:cubicBezTo>
                <a:cubicBezTo>
                  <a:pt x="512544" y="260041"/>
                  <a:pt x="520545" y="252041"/>
                  <a:pt x="530413" y="252041"/>
                </a:cubicBezTo>
                <a:close/>
                <a:moveTo>
                  <a:pt x="444832" y="252041"/>
                </a:moveTo>
                <a:cubicBezTo>
                  <a:pt x="454701" y="252041"/>
                  <a:pt x="462701" y="260041"/>
                  <a:pt x="462701" y="269910"/>
                </a:cubicBezTo>
                <a:cubicBezTo>
                  <a:pt x="462701" y="279778"/>
                  <a:pt x="454702" y="287778"/>
                  <a:pt x="444832" y="287778"/>
                </a:cubicBezTo>
                <a:cubicBezTo>
                  <a:pt x="434965" y="287778"/>
                  <a:pt x="426964" y="279778"/>
                  <a:pt x="426964" y="269910"/>
                </a:cubicBezTo>
                <a:cubicBezTo>
                  <a:pt x="426964" y="260041"/>
                  <a:pt x="434964" y="252041"/>
                  <a:pt x="444832" y="252041"/>
                </a:cubicBezTo>
                <a:close/>
                <a:moveTo>
                  <a:pt x="359252" y="252041"/>
                </a:moveTo>
                <a:cubicBezTo>
                  <a:pt x="369119" y="252041"/>
                  <a:pt x="377120" y="260041"/>
                  <a:pt x="377120" y="269910"/>
                </a:cubicBezTo>
                <a:cubicBezTo>
                  <a:pt x="377120" y="279778"/>
                  <a:pt x="369120" y="287778"/>
                  <a:pt x="359252" y="287778"/>
                </a:cubicBezTo>
                <a:cubicBezTo>
                  <a:pt x="349383" y="287778"/>
                  <a:pt x="341383" y="279778"/>
                  <a:pt x="341383" y="269910"/>
                </a:cubicBezTo>
                <a:cubicBezTo>
                  <a:pt x="341383" y="260041"/>
                  <a:pt x="349382" y="252041"/>
                  <a:pt x="359252" y="252041"/>
                </a:cubicBezTo>
                <a:close/>
                <a:moveTo>
                  <a:pt x="273671" y="252041"/>
                </a:moveTo>
                <a:cubicBezTo>
                  <a:pt x="283539" y="252041"/>
                  <a:pt x="291540" y="260041"/>
                  <a:pt x="291540" y="269910"/>
                </a:cubicBezTo>
                <a:cubicBezTo>
                  <a:pt x="291540" y="279778"/>
                  <a:pt x="283539" y="287778"/>
                  <a:pt x="273671" y="287778"/>
                </a:cubicBezTo>
                <a:cubicBezTo>
                  <a:pt x="263802" y="287778"/>
                  <a:pt x="255802" y="279778"/>
                  <a:pt x="255802" y="269910"/>
                </a:cubicBezTo>
                <a:cubicBezTo>
                  <a:pt x="255802" y="260041"/>
                  <a:pt x="263802" y="252041"/>
                  <a:pt x="273671" y="252041"/>
                </a:cubicBezTo>
                <a:close/>
                <a:moveTo>
                  <a:pt x="189030" y="252041"/>
                </a:moveTo>
                <a:cubicBezTo>
                  <a:pt x="198898" y="252041"/>
                  <a:pt x="206899" y="260041"/>
                  <a:pt x="206899" y="269910"/>
                </a:cubicBezTo>
                <a:cubicBezTo>
                  <a:pt x="206899" y="279778"/>
                  <a:pt x="198898" y="287778"/>
                  <a:pt x="189030" y="287778"/>
                </a:cubicBezTo>
                <a:cubicBezTo>
                  <a:pt x="179161" y="287778"/>
                  <a:pt x="171161" y="279778"/>
                  <a:pt x="171161" y="269910"/>
                </a:cubicBezTo>
                <a:cubicBezTo>
                  <a:pt x="171161" y="260041"/>
                  <a:pt x="179161" y="252041"/>
                  <a:pt x="189030" y="252041"/>
                </a:cubicBezTo>
                <a:close/>
                <a:moveTo>
                  <a:pt x="103449" y="252041"/>
                </a:moveTo>
                <a:cubicBezTo>
                  <a:pt x="113317" y="252041"/>
                  <a:pt x="121317" y="260041"/>
                  <a:pt x="121317" y="269910"/>
                </a:cubicBezTo>
                <a:cubicBezTo>
                  <a:pt x="121317" y="279778"/>
                  <a:pt x="113317" y="287778"/>
                  <a:pt x="103449" y="287778"/>
                </a:cubicBezTo>
                <a:cubicBezTo>
                  <a:pt x="93580" y="287778"/>
                  <a:pt x="85580" y="279778"/>
                  <a:pt x="85580" y="269910"/>
                </a:cubicBezTo>
                <a:cubicBezTo>
                  <a:pt x="85580" y="260041"/>
                  <a:pt x="93580" y="252041"/>
                  <a:pt x="103449" y="252041"/>
                </a:cubicBezTo>
                <a:close/>
                <a:moveTo>
                  <a:pt x="872737" y="160817"/>
                </a:moveTo>
                <a:cubicBezTo>
                  <a:pt x="882606" y="160817"/>
                  <a:pt x="890606" y="168817"/>
                  <a:pt x="890606" y="178685"/>
                </a:cubicBezTo>
                <a:cubicBezTo>
                  <a:pt x="890606" y="188554"/>
                  <a:pt x="882607" y="196554"/>
                  <a:pt x="872737" y="196554"/>
                </a:cubicBezTo>
                <a:cubicBezTo>
                  <a:pt x="862870" y="196554"/>
                  <a:pt x="854869" y="188554"/>
                  <a:pt x="854869" y="178685"/>
                </a:cubicBezTo>
                <a:cubicBezTo>
                  <a:pt x="854869" y="168817"/>
                  <a:pt x="862869" y="160817"/>
                  <a:pt x="872737" y="160817"/>
                </a:cubicBezTo>
                <a:close/>
                <a:moveTo>
                  <a:pt x="787157" y="160817"/>
                </a:moveTo>
                <a:cubicBezTo>
                  <a:pt x="797025" y="160817"/>
                  <a:pt x="805025" y="168817"/>
                  <a:pt x="805025" y="178685"/>
                </a:cubicBezTo>
                <a:cubicBezTo>
                  <a:pt x="805025" y="188554"/>
                  <a:pt x="797026" y="196554"/>
                  <a:pt x="787157" y="196554"/>
                </a:cubicBezTo>
                <a:cubicBezTo>
                  <a:pt x="777289" y="196554"/>
                  <a:pt x="769288" y="188554"/>
                  <a:pt x="769288" y="178685"/>
                </a:cubicBezTo>
                <a:cubicBezTo>
                  <a:pt x="769288" y="168817"/>
                  <a:pt x="777288" y="160817"/>
                  <a:pt x="787157" y="160817"/>
                </a:cubicBezTo>
                <a:close/>
                <a:moveTo>
                  <a:pt x="701575" y="160817"/>
                </a:moveTo>
                <a:cubicBezTo>
                  <a:pt x="711444" y="160817"/>
                  <a:pt x="719444" y="168817"/>
                  <a:pt x="719444" y="178685"/>
                </a:cubicBezTo>
                <a:cubicBezTo>
                  <a:pt x="719444" y="188554"/>
                  <a:pt x="711444" y="196554"/>
                  <a:pt x="701575" y="196554"/>
                </a:cubicBezTo>
                <a:cubicBezTo>
                  <a:pt x="691707" y="196554"/>
                  <a:pt x="683706" y="188554"/>
                  <a:pt x="683706" y="178685"/>
                </a:cubicBezTo>
                <a:cubicBezTo>
                  <a:pt x="683706" y="168817"/>
                  <a:pt x="691707" y="160817"/>
                  <a:pt x="701575" y="160817"/>
                </a:cubicBezTo>
                <a:close/>
                <a:moveTo>
                  <a:pt x="615994" y="160817"/>
                </a:moveTo>
                <a:cubicBezTo>
                  <a:pt x="625863" y="160817"/>
                  <a:pt x="633863" y="168817"/>
                  <a:pt x="633863" y="178685"/>
                </a:cubicBezTo>
                <a:cubicBezTo>
                  <a:pt x="633863" y="188554"/>
                  <a:pt x="625864" y="196554"/>
                  <a:pt x="615994" y="196554"/>
                </a:cubicBezTo>
                <a:cubicBezTo>
                  <a:pt x="606127" y="196554"/>
                  <a:pt x="598126" y="188554"/>
                  <a:pt x="598126" y="178685"/>
                </a:cubicBezTo>
                <a:cubicBezTo>
                  <a:pt x="598126" y="168817"/>
                  <a:pt x="606126" y="160817"/>
                  <a:pt x="615994" y="160817"/>
                </a:cubicBezTo>
                <a:close/>
                <a:moveTo>
                  <a:pt x="530413" y="160817"/>
                </a:moveTo>
                <a:cubicBezTo>
                  <a:pt x="540282" y="160817"/>
                  <a:pt x="548282" y="168817"/>
                  <a:pt x="548282" y="178685"/>
                </a:cubicBezTo>
                <a:cubicBezTo>
                  <a:pt x="548282" y="188554"/>
                  <a:pt x="540282" y="196554"/>
                  <a:pt x="530413" y="196554"/>
                </a:cubicBezTo>
                <a:cubicBezTo>
                  <a:pt x="520545" y="196554"/>
                  <a:pt x="512544" y="188554"/>
                  <a:pt x="512544" y="178685"/>
                </a:cubicBezTo>
                <a:cubicBezTo>
                  <a:pt x="512544" y="168817"/>
                  <a:pt x="520545" y="160817"/>
                  <a:pt x="530413" y="160817"/>
                </a:cubicBezTo>
                <a:close/>
                <a:moveTo>
                  <a:pt x="444832" y="160817"/>
                </a:moveTo>
                <a:cubicBezTo>
                  <a:pt x="454701" y="160817"/>
                  <a:pt x="462701" y="168817"/>
                  <a:pt x="462701" y="178685"/>
                </a:cubicBezTo>
                <a:cubicBezTo>
                  <a:pt x="462701" y="188554"/>
                  <a:pt x="454702" y="196554"/>
                  <a:pt x="444832" y="196554"/>
                </a:cubicBezTo>
                <a:cubicBezTo>
                  <a:pt x="434965" y="196554"/>
                  <a:pt x="426964" y="188554"/>
                  <a:pt x="426964" y="178685"/>
                </a:cubicBezTo>
                <a:cubicBezTo>
                  <a:pt x="426964" y="168817"/>
                  <a:pt x="434964" y="160817"/>
                  <a:pt x="444832" y="160817"/>
                </a:cubicBezTo>
                <a:close/>
                <a:moveTo>
                  <a:pt x="359252" y="160817"/>
                </a:moveTo>
                <a:cubicBezTo>
                  <a:pt x="369119" y="160817"/>
                  <a:pt x="377120" y="168817"/>
                  <a:pt x="377120" y="178685"/>
                </a:cubicBezTo>
                <a:cubicBezTo>
                  <a:pt x="377120" y="188554"/>
                  <a:pt x="369120" y="196554"/>
                  <a:pt x="359252" y="196554"/>
                </a:cubicBezTo>
                <a:cubicBezTo>
                  <a:pt x="349383" y="196554"/>
                  <a:pt x="341383" y="188554"/>
                  <a:pt x="341383" y="178685"/>
                </a:cubicBezTo>
                <a:cubicBezTo>
                  <a:pt x="341383" y="168817"/>
                  <a:pt x="349382" y="160817"/>
                  <a:pt x="359252" y="160817"/>
                </a:cubicBezTo>
                <a:close/>
                <a:moveTo>
                  <a:pt x="273671" y="160817"/>
                </a:moveTo>
                <a:cubicBezTo>
                  <a:pt x="283539" y="160817"/>
                  <a:pt x="291540" y="168817"/>
                  <a:pt x="291540" y="178685"/>
                </a:cubicBezTo>
                <a:cubicBezTo>
                  <a:pt x="291540" y="188554"/>
                  <a:pt x="283539" y="196554"/>
                  <a:pt x="273671" y="196554"/>
                </a:cubicBezTo>
                <a:cubicBezTo>
                  <a:pt x="263802" y="196554"/>
                  <a:pt x="255802" y="188554"/>
                  <a:pt x="255802" y="178685"/>
                </a:cubicBezTo>
                <a:cubicBezTo>
                  <a:pt x="255802" y="168817"/>
                  <a:pt x="263802" y="160817"/>
                  <a:pt x="273671" y="160817"/>
                </a:cubicBezTo>
                <a:close/>
                <a:moveTo>
                  <a:pt x="189030" y="160817"/>
                </a:moveTo>
                <a:cubicBezTo>
                  <a:pt x="198898" y="160817"/>
                  <a:pt x="206899" y="168817"/>
                  <a:pt x="206899" y="178685"/>
                </a:cubicBezTo>
                <a:cubicBezTo>
                  <a:pt x="206899" y="188554"/>
                  <a:pt x="198898" y="196554"/>
                  <a:pt x="189030" y="196554"/>
                </a:cubicBezTo>
                <a:cubicBezTo>
                  <a:pt x="179161" y="196554"/>
                  <a:pt x="171161" y="188554"/>
                  <a:pt x="171161" y="178685"/>
                </a:cubicBezTo>
                <a:cubicBezTo>
                  <a:pt x="171161" y="168817"/>
                  <a:pt x="179161" y="160817"/>
                  <a:pt x="189030" y="160817"/>
                </a:cubicBezTo>
                <a:close/>
                <a:moveTo>
                  <a:pt x="787157" y="69593"/>
                </a:moveTo>
                <a:cubicBezTo>
                  <a:pt x="797025" y="69593"/>
                  <a:pt x="805025" y="77594"/>
                  <a:pt x="805025" y="87462"/>
                </a:cubicBezTo>
                <a:cubicBezTo>
                  <a:pt x="805025" y="97330"/>
                  <a:pt x="797026" y="105330"/>
                  <a:pt x="787157" y="105330"/>
                </a:cubicBezTo>
                <a:cubicBezTo>
                  <a:pt x="777289" y="105330"/>
                  <a:pt x="769288" y="97330"/>
                  <a:pt x="769288" y="87462"/>
                </a:cubicBezTo>
                <a:cubicBezTo>
                  <a:pt x="769288" y="77594"/>
                  <a:pt x="777288" y="69593"/>
                  <a:pt x="787157" y="69593"/>
                </a:cubicBezTo>
                <a:close/>
                <a:moveTo>
                  <a:pt x="701575" y="69593"/>
                </a:moveTo>
                <a:cubicBezTo>
                  <a:pt x="711444" y="69593"/>
                  <a:pt x="719444" y="77594"/>
                  <a:pt x="719444" y="87462"/>
                </a:cubicBezTo>
                <a:cubicBezTo>
                  <a:pt x="719444" y="97330"/>
                  <a:pt x="711444" y="105330"/>
                  <a:pt x="701575" y="105330"/>
                </a:cubicBezTo>
                <a:cubicBezTo>
                  <a:pt x="691707" y="105330"/>
                  <a:pt x="683706" y="97330"/>
                  <a:pt x="683706" y="87462"/>
                </a:cubicBezTo>
                <a:cubicBezTo>
                  <a:pt x="683706" y="77594"/>
                  <a:pt x="691707" y="69593"/>
                  <a:pt x="701575" y="69593"/>
                </a:cubicBezTo>
                <a:close/>
                <a:moveTo>
                  <a:pt x="615994" y="69593"/>
                </a:moveTo>
                <a:cubicBezTo>
                  <a:pt x="625863" y="69593"/>
                  <a:pt x="633863" y="77594"/>
                  <a:pt x="633863" y="87462"/>
                </a:cubicBezTo>
                <a:cubicBezTo>
                  <a:pt x="633863" y="97330"/>
                  <a:pt x="625864" y="105330"/>
                  <a:pt x="615994" y="105330"/>
                </a:cubicBezTo>
                <a:cubicBezTo>
                  <a:pt x="606127" y="105330"/>
                  <a:pt x="598126" y="97330"/>
                  <a:pt x="598126" y="87462"/>
                </a:cubicBezTo>
                <a:cubicBezTo>
                  <a:pt x="598126" y="77594"/>
                  <a:pt x="606126" y="69593"/>
                  <a:pt x="615994" y="69593"/>
                </a:cubicBezTo>
                <a:close/>
                <a:moveTo>
                  <a:pt x="530413" y="69593"/>
                </a:moveTo>
                <a:cubicBezTo>
                  <a:pt x="540282" y="69593"/>
                  <a:pt x="548282" y="77594"/>
                  <a:pt x="548282" y="87462"/>
                </a:cubicBezTo>
                <a:cubicBezTo>
                  <a:pt x="548282" y="97330"/>
                  <a:pt x="540282" y="105330"/>
                  <a:pt x="530413" y="105330"/>
                </a:cubicBezTo>
                <a:cubicBezTo>
                  <a:pt x="520545" y="105330"/>
                  <a:pt x="512544" y="97330"/>
                  <a:pt x="512544" y="87462"/>
                </a:cubicBezTo>
                <a:cubicBezTo>
                  <a:pt x="512544" y="77594"/>
                  <a:pt x="520545" y="69593"/>
                  <a:pt x="530413" y="69593"/>
                </a:cubicBezTo>
                <a:close/>
                <a:moveTo>
                  <a:pt x="444832" y="69593"/>
                </a:moveTo>
                <a:cubicBezTo>
                  <a:pt x="454701" y="69593"/>
                  <a:pt x="462701" y="77594"/>
                  <a:pt x="462701" y="87462"/>
                </a:cubicBezTo>
                <a:cubicBezTo>
                  <a:pt x="462701" y="97330"/>
                  <a:pt x="454702" y="105330"/>
                  <a:pt x="444832" y="105330"/>
                </a:cubicBezTo>
                <a:cubicBezTo>
                  <a:pt x="434965" y="105330"/>
                  <a:pt x="426964" y="97330"/>
                  <a:pt x="426964" y="87462"/>
                </a:cubicBezTo>
                <a:cubicBezTo>
                  <a:pt x="426964" y="77594"/>
                  <a:pt x="434964" y="69593"/>
                  <a:pt x="444832" y="69593"/>
                </a:cubicBezTo>
                <a:close/>
                <a:moveTo>
                  <a:pt x="359252" y="69593"/>
                </a:moveTo>
                <a:cubicBezTo>
                  <a:pt x="369119" y="69593"/>
                  <a:pt x="377120" y="77594"/>
                  <a:pt x="377120" y="87462"/>
                </a:cubicBezTo>
                <a:cubicBezTo>
                  <a:pt x="377120" y="97330"/>
                  <a:pt x="369120" y="105330"/>
                  <a:pt x="359252" y="105330"/>
                </a:cubicBezTo>
                <a:cubicBezTo>
                  <a:pt x="349383" y="105330"/>
                  <a:pt x="341383" y="97330"/>
                  <a:pt x="341383" y="87462"/>
                </a:cubicBezTo>
                <a:cubicBezTo>
                  <a:pt x="341383" y="77594"/>
                  <a:pt x="349382" y="69593"/>
                  <a:pt x="359252" y="69593"/>
                </a:cubicBezTo>
                <a:close/>
                <a:moveTo>
                  <a:pt x="273671" y="69593"/>
                </a:moveTo>
                <a:cubicBezTo>
                  <a:pt x="283539" y="69593"/>
                  <a:pt x="291540" y="77594"/>
                  <a:pt x="291540" y="87462"/>
                </a:cubicBezTo>
                <a:cubicBezTo>
                  <a:pt x="291540" y="97330"/>
                  <a:pt x="283539" y="105330"/>
                  <a:pt x="273671" y="105330"/>
                </a:cubicBezTo>
                <a:cubicBezTo>
                  <a:pt x="263802" y="105330"/>
                  <a:pt x="255802" y="97330"/>
                  <a:pt x="255802" y="87462"/>
                </a:cubicBezTo>
                <a:cubicBezTo>
                  <a:pt x="255802" y="77594"/>
                  <a:pt x="263802" y="69593"/>
                  <a:pt x="273671" y="69593"/>
                </a:cubicBezTo>
                <a:close/>
                <a:moveTo>
                  <a:pt x="600006" y="4702"/>
                </a:moveTo>
                <a:cubicBezTo>
                  <a:pt x="609411" y="6583"/>
                  <a:pt x="618816" y="7523"/>
                  <a:pt x="628220" y="9405"/>
                </a:cubicBezTo>
                <a:cubicBezTo>
                  <a:pt x="625399" y="12226"/>
                  <a:pt x="620697" y="14107"/>
                  <a:pt x="615995" y="14107"/>
                </a:cubicBezTo>
                <a:cubicBezTo>
                  <a:pt x="609411" y="14107"/>
                  <a:pt x="602828" y="10345"/>
                  <a:pt x="600006" y="4702"/>
                </a:cubicBezTo>
                <a:close/>
                <a:moveTo>
                  <a:pt x="460820" y="4702"/>
                </a:moveTo>
                <a:cubicBezTo>
                  <a:pt x="457999" y="10345"/>
                  <a:pt x="452357" y="14107"/>
                  <a:pt x="444832" y="14107"/>
                </a:cubicBezTo>
                <a:cubicBezTo>
                  <a:pt x="440130" y="14107"/>
                  <a:pt x="435427" y="12226"/>
                  <a:pt x="432606" y="9405"/>
                </a:cubicBezTo>
                <a:cubicBezTo>
                  <a:pt x="442011" y="7523"/>
                  <a:pt x="451416" y="5642"/>
                  <a:pt x="460820" y="4702"/>
                </a:cubicBezTo>
                <a:close/>
                <a:moveTo>
                  <a:pt x="512545" y="0"/>
                </a:moveTo>
                <a:cubicBezTo>
                  <a:pt x="519129" y="0"/>
                  <a:pt x="524771" y="0"/>
                  <a:pt x="530414" y="0"/>
                </a:cubicBezTo>
                <a:cubicBezTo>
                  <a:pt x="536997" y="0"/>
                  <a:pt x="542640" y="0"/>
                  <a:pt x="548282" y="0"/>
                </a:cubicBezTo>
                <a:cubicBezTo>
                  <a:pt x="546401" y="8464"/>
                  <a:pt x="538878" y="14107"/>
                  <a:pt x="530414" y="14107"/>
                </a:cubicBezTo>
                <a:cubicBezTo>
                  <a:pt x="521950" y="14107"/>
                  <a:pt x="515366" y="8464"/>
                  <a:pt x="512545"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149" name="Graphic 2">
            <a:extLst>
              <a:ext uri="{FF2B5EF4-FFF2-40B4-BE49-F238E27FC236}">
                <a16:creationId xmlns:a16="http://schemas.microsoft.com/office/drawing/2014/main" id="{7421BAA3-D746-42BE-BAED-9D2BEBCD22AE}"/>
              </a:ext>
            </a:extLst>
          </p:cNvPr>
          <p:cNvSpPr/>
          <p:nvPr userDrawn="1"/>
        </p:nvSpPr>
        <p:spPr>
          <a:xfrm>
            <a:off x="10766624" y="5780405"/>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53" name="Freeform: Shape 152">
            <a:extLst>
              <a:ext uri="{FF2B5EF4-FFF2-40B4-BE49-F238E27FC236}">
                <a16:creationId xmlns:a16="http://schemas.microsoft.com/office/drawing/2014/main" id="{28EE3169-2853-4F10-AFF6-7F5F93240EFB}"/>
              </a:ext>
            </a:extLst>
          </p:cNvPr>
          <p:cNvSpPr/>
          <p:nvPr userDrawn="1"/>
        </p:nvSpPr>
        <p:spPr>
          <a:xfrm>
            <a:off x="3852507" y="131426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54" name="Graphic 2">
            <a:extLst>
              <a:ext uri="{FF2B5EF4-FFF2-40B4-BE49-F238E27FC236}">
                <a16:creationId xmlns:a16="http://schemas.microsoft.com/office/drawing/2014/main" id="{5924FD98-BF64-4BFF-9C3C-35C45C7CC0FC}"/>
              </a:ext>
            </a:extLst>
          </p:cNvPr>
          <p:cNvSpPr/>
          <p:nvPr userDrawn="1"/>
        </p:nvSpPr>
        <p:spPr>
          <a:xfrm>
            <a:off x="5985414" y="5532211"/>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392691013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39_Title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1011475-4566-43DF-B10A-34EE6CE35E9E}"/>
              </a:ext>
            </a:extLst>
          </p:cNvPr>
          <p:cNvSpPr/>
          <p:nvPr userDrawn="1"/>
        </p:nvSpPr>
        <p:spPr>
          <a:xfrm>
            <a:off x="0" y="4165600"/>
            <a:ext cx="12192000" cy="26924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4" name="Freeform: Shape 3">
            <a:extLst>
              <a:ext uri="{FF2B5EF4-FFF2-40B4-BE49-F238E27FC236}">
                <a16:creationId xmlns:a16="http://schemas.microsoft.com/office/drawing/2014/main" id="{B2376D8F-AB77-4B82-9990-48B6252D1E3E}"/>
              </a:ext>
            </a:extLst>
          </p:cNvPr>
          <p:cNvSpPr/>
          <p:nvPr userDrawn="1"/>
        </p:nvSpPr>
        <p:spPr>
          <a:xfrm>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Picture Placeholder 164">
            <a:extLst>
              <a:ext uri="{FF2B5EF4-FFF2-40B4-BE49-F238E27FC236}">
                <a16:creationId xmlns:a16="http://schemas.microsoft.com/office/drawing/2014/main" id="{A5A60E60-E271-4EAF-863C-AE5BB7C99DC8}"/>
              </a:ext>
            </a:extLst>
          </p:cNvPr>
          <p:cNvSpPr>
            <a:spLocks noGrp="1"/>
          </p:cNvSpPr>
          <p:nvPr>
            <p:ph type="pic" sz="quarter" idx="25"/>
          </p:nvPr>
        </p:nvSpPr>
        <p:spPr>
          <a:xfrm>
            <a:off x="0" y="0"/>
            <a:ext cx="12192000" cy="416560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5" name="Freeform: Shape 4">
            <a:extLst>
              <a:ext uri="{FF2B5EF4-FFF2-40B4-BE49-F238E27FC236}">
                <a16:creationId xmlns:a16="http://schemas.microsoft.com/office/drawing/2014/main" id="{FB440ABD-446A-4A59-A4C8-51B6067CEFC0}"/>
              </a:ext>
            </a:extLst>
          </p:cNvPr>
          <p:cNvSpPr/>
          <p:nvPr userDrawn="1"/>
        </p:nvSpPr>
        <p:spPr>
          <a:xfrm>
            <a:off x="-292440" y="4873367"/>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6" name="Freeform: Shape 5">
            <a:extLst>
              <a:ext uri="{FF2B5EF4-FFF2-40B4-BE49-F238E27FC236}">
                <a16:creationId xmlns:a16="http://schemas.microsoft.com/office/drawing/2014/main" id="{3291CDD1-0813-422C-A0AD-1DA719967E93}"/>
              </a:ext>
            </a:extLst>
          </p:cNvPr>
          <p:cNvSpPr/>
          <p:nvPr userDrawn="1"/>
        </p:nvSpPr>
        <p:spPr>
          <a:xfrm>
            <a:off x="11899559" y="4477197"/>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7" name="Freeform: Shape 6">
            <a:extLst>
              <a:ext uri="{FF2B5EF4-FFF2-40B4-BE49-F238E27FC236}">
                <a16:creationId xmlns:a16="http://schemas.microsoft.com/office/drawing/2014/main" id="{E61EBD23-BFBD-4AF7-97EF-DA4FECAD9735}"/>
              </a:ext>
            </a:extLst>
          </p:cNvPr>
          <p:cNvSpPr/>
          <p:nvPr userDrawn="1"/>
        </p:nvSpPr>
        <p:spPr>
          <a:xfrm>
            <a:off x="401311" y="6251696"/>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8" name="Graphic 2">
            <a:extLst>
              <a:ext uri="{FF2B5EF4-FFF2-40B4-BE49-F238E27FC236}">
                <a16:creationId xmlns:a16="http://schemas.microsoft.com/office/drawing/2014/main" id="{D6E3CADE-9211-40D2-9A84-8370D7D32C7F}"/>
              </a:ext>
            </a:extLst>
          </p:cNvPr>
          <p:cNvSpPr/>
          <p:nvPr userDrawn="1"/>
        </p:nvSpPr>
        <p:spPr>
          <a:xfrm>
            <a:off x="11035059" y="615644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9" name="Freeform: Shape 8">
            <a:extLst>
              <a:ext uri="{FF2B5EF4-FFF2-40B4-BE49-F238E27FC236}">
                <a16:creationId xmlns:a16="http://schemas.microsoft.com/office/drawing/2014/main" id="{F470F94F-2947-4FA5-9807-B1AFA08F7D70}"/>
              </a:ext>
            </a:extLst>
          </p:cNvPr>
          <p:cNvSpPr/>
          <p:nvPr userDrawn="1"/>
        </p:nvSpPr>
        <p:spPr>
          <a:xfrm>
            <a:off x="5304465" y="582223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0" name="Graphic 2">
            <a:extLst>
              <a:ext uri="{FF2B5EF4-FFF2-40B4-BE49-F238E27FC236}">
                <a16:creationId xmlns:a16="http://schemas.microsoft.com/office/drawing/2014/main" id="{CCF2CAF8-BD17-461A-8E79-DAB041151349}"/>
              </a:ext>
            </a:extLst>
          </p:cNvPr>
          <p:cNvSpPr/>
          <p:nvPr userDrawn="1"/>
        </p:nvSpPr>
        <p:spPr>
          <a:xfrm>
            <a:off x="4739504" y="4722013"/>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1" name="Graphic 2">
            <a:extLst>
              <a:ext uri="{FF2B5EF4-FFF2-40B4-BE49-F238E27FC236}">
                <a16:creationId xmlns:a16="http://schemas.microsoft.com/office/drawing/2014/main" id="{69CC81C0-2F76-4F18-8080-E66B6A52B24C}"/>
              </a:ext>
            </a:extLst>
          </p:cNvPr>
          <p:cNvSpPr/>
          <p:nvPr userDrawn="1"/>
        </p:nvSpPr>
        <p:spPr>
          <a:xfrm>
            <a:off x="620476" y="314395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13702075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0_Title Slide">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id="{65E40816-0B35-4E37-B3F8-146BF07D074E}"/>
              </a:ext>
            </a:extLst>
          </p:cNvPr>
          <p:cNvSpPr/>
          <p:nvPr userDrawn="1"/>
        </p:nvSpPr>
        <p:spPr>
          <a:xfrm flipH="1">
            <a:off x="4718269" y="457871"/>
            <a:ext cx="7489371" cy="6400129"/>
          </a:xfrm>
          <a:custGeom>
            <a:avLst/>
            <a:gdLst>
              <a:gd name="connsiteX0" fmla="*/ 2483813 w 7288041"/>
              <a:gd name="connsiteY0" fmla="*/ 0 h 6228080"/>
              <a:gd name="connsiteX1" fmla="*/ 7288041 w 7288041"/>
              <a:gd name="connsiteY1" fmla="*/ 4804228 h 6228080"/>
              <a:gd name="connsiteX2" fmla="*/ 7136791 w 7288041"/>
              <a:gd name="connsiteY2" fmla="*/ 6004880 h 6228080"/>
              <a:gd name="connsiteX3" fmla="*/ 7073409 w 7288041"/>
              <a:gd name="connsiteY3" fmla="*/ 6228080 h 6228080"/>
              <a:gd name="connsiteX4" fmla="*/ 0 w 7288041"/>
              <a:gd name="connsiteY4" fmla="*/ 6228080 h 6228080"/>
              <a:gd name="connsiteX5" fmla="*/ 0 w 7288041"/>
              <a:gd name="connsiteY5" fmla="*/ 691296 h 6228080"/>
              <a:gd name="connsiteX6" fmla="*/ 193833 w 7288041"/>
              <a:gd name="connsiteY6" fmla="*/ 579845 h 6228080"/>
              <a:gd name="connsiteX7" fmla="*/ 2483813 w 7288041"/>
              <a:gd name="connsiteY7" fmla="*/ 0 h 6228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041" h="6228080">
                <a:moveTo>
                  <a:pt x="2483813" y="0"/>
                </a:moveTo>
                <a:cubicBezTo>
                  <a:pt x="5137115" y="0"/>
                  <a:pt x="7288041" y="2150926"/>
                  <a:pt x="7288041" y="4804228"/>
                </a:cubicBezTo>
                <a:cubicBezTo>
                  <a:pt x="7288041" y="5218807"/>
                  <a:pt x="7235528" y="5621120"/>
                  <a:pt x="7136791" y="6004880"/>
                </a:cubicBezTo>
                <a:lnTo>
                  <a:pt x="7073409" y="6228080"/>
                </a:lnTo>
                <a:lnTo>
                  <a:pt x="0" y="6228080"/>
                </a:lnTo>
                <a:lnTo>
                  <a:pt x="0" y="691296"/>
                </a:lnTo>
                <a:lnTo>
                  <a:pt x="193833" y="579845"/>
                </a:lnTo>
                <a:cubicBezTo>
                  <a:pt x="874560" y="210052"/>
                  <a:pt x="1654656" y="0"/>
                  <a:pt x="248381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3" name="Freeform: Shape 2">
            <a:extLst>
              <a:ext uri="{FF2B5EF4-FFF2-40B4-BE49-F238E27FC236}">
                <a16:creationId xmlns:a16="http://schemas.microsoft.com/office/drawing/2014/main" id="{3094C2D1-52A3-49F8-9EB1-1B88E1115416}"/>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4" name="Freeform: Shape 3">
            <a:extLst>
              <a:ext uri="{FF2B5EF4-FFF2-40B4-BE49-F238E27FC236}">
                <a16:creationId xmlns:a16="http://schemas.microsoft.com/office/drawing/2014/main" id="{0B49A486-70C0-47FD-81B9-E740AAD1D278}"/>
              </a:ext>
            </a:extLst>
          </p:cNvPr>
          <p:cNvSpPr/>
          <p:nvPr userDrawn="1"/>
        </p:nvSpPr>
        <p:spPr>
          <a:xfrm>
            <a:off x="11571370" y="5489887"/>
            <a:ext cx="947738" cy="947738"/>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5" name="Freeform: Shape 4">
            <a:extLst>
              <a:ext uri="{FF2B5EF4-FFF2-40B4-BE49-F238E27FC236}">
                <a16:creationId xmlns:a16="http://schemas.microsoft.com/office/drawing/2014/main" id="{E55F57D1-9C4E-417E-B1EE-E2762E40426F}"/>
              </a:ext>
            </a:extLst>
          </p:cNvPr>
          <p:cNvSpPr/>
          <p:nvPr userDrawn="1"/>
        </p:nvSpPr>
        <p:spPr>
          <a:xfrm>
            <a:off x="1414848" y="181428"/>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4"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600"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6" name="Freeform: Shape 5">
            <a:extLst>
              <a:ext uri="{FF2B5EF4-FFF2-40B4-BE49-F238E27FC236}">
                <a16:creationId xmlns:a16="http://schemas.microsoft.com/office/drawing/2014/main" id="{6389C4A9-ED5E-4992-B380-C47497EDE63D}"/>
              </a:ext>
            </a:extLst>
          </p:cNvPr>
          <p:cNvSpPr/>
          <p:nvPr userDrawn="1"/>
        </p:nvSpPr>
        <p:spPr>
          <a:xfrm>
            <a:off x="-614585" y="3657934"/>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7" name="Freeform: Shape 6">
            <a:extLst>
              <a:ext uri="{FF2B5EF4-FFF2-40B4-BE49-F238E27FC236}">
                <a16:creationId xmlns:a16="http://schemas.microsoft.com/office/drawing/2014/main" id="{9629ED1F-C8C4-4ECB-904E-231C66BF7883}"/>
              </a:ext>
            </a:extLst>
          </p:cNvPr>
          <p:cNvSpPr/>
          <p:nvPr userDrawn="1"/>
        </p:nvSpPr>
        <p:spPr>
          <a:xfrm>
            <a:off x="555280" y="3077412"/>
            <a:ext cx="2948074" cy="2948072"/>
          </a:xfrm>
          <a:custGeom>
            <a:avLst/>
            <a:gdLst>
              <a:gd name="connsiteX0" fmla="*/ 1041777 w 2083553"/>
              <a:gd name="connsiteY0" fmla="*/ 0 h 2083553"/>
              <a:gd name="connsiteX1" fmla="*/ 2083553 w 2083553"/>
              <a:gd name="connsiteY1" fmla="*/ 1041777 h 2083553"/>
              <a:gd name="connsiteX2" fmla="*/ 1041777 w 2083553"/>
              <a:gd name="connsiteY2" fmla="*/ 2083553 h 2083553"/>
              <a:gd name="connsiteX3" fmla="*/ 0 w 2083553"/>
              <a:gd name="connsiteY3" fmla="*/ 1041777 h 2083553"/>
              <a:gd name="connsiteX4" fmla="*/ 1041777 w 2083553"/>
              <a:gd name="connsiteY4" fmla="*/ 0 h 208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3553" h="2083553">
                <a:moveTo>
                  <a:pt x="1041777" y="0"/>
                </a:moveTo>
                <a:cubicBezTo>
                  <a:pt x="1617134" y="0"/>
                  <a:pt x="2083553" y="466419"/>
                  <a:pt x="2083553" y="1041777"/>
                </a:cubicBezTo>
                <a:cubicBezTo>
                  <a:pt x="2083553" y="1617134"/>
                  <a:pt x="1617134" y="2083553"/>
                  <a:pt x="1041777" y="2083553"/>
                </a:cubicBezTo>
                <a:cubicBezTo>
                  <a:pt x="466420" y="2083553"/>
                  <a:pt x="0" y="1617134"/>
                  <a:pt x="0" y="1041777"/>
                </a:cubicBezTo>
                <a:cubicBezTo>
                  <a:pt x="0" y="466419"/>
                  <a:pt x="466420" y="0"/>
                  <a:pt x="1041777" y="0"/>
                </a:cubicBezTo>
                <a:close/>
              </a:path>
            </a:pathLst>
          </a:cu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Picture Placeholder 164">
            <a:extLst>
              <a:ext uri="{FF2B5EF4-FFF2-40B4-BE49-F238E27FC236}">
                <a16:creationId xmlns:a16="http://schemas.microsoft.com/office/drawing/2014/main" id="{C71EF880-2EDB-4DA5-A68E-40FD3E47F796}"/>
              </a:ext>
            </a:extLst>
          </p:cNvPr>
          <p:cNvSpPr>
            <a:spLocks noGrp="1"/>
          </p:cNvSpPr>
          <p:nvPr>
            <p:ph type="pic" sz="quarter" idx="22"/>
          </p:nvPr>
        </p:nvSpPr>
        <p:spPr>
          <a:xfrm>
            <a:off x="722682" y="3244813"/>
            <a:ext cx="2613272" cy="2613270"/>
          </a:xfrm>
          <a:custGeom>
            <a:avLst/>
            <a:gdLst>
              <a:gd name="connsiteX0" fmla="*/ 990875 w 1981750"/>
              <a:gd name="connsiteY0" fmla="*/ 0 h 1981750"/>
              <a:gd name="connsiteX1" fmla="*/ 1981750 w 1981750"/>
              <a:gd name="connsiteY1" fmla="*/ 990875 h 1981750"/>
              <a:gd name="connsiteX2" fmla="*/ 990875 w 1981750"/>
              <a:gd name="connsiteY2" fmla="*/ 1981750 h 1981750"/>
              <a:gd name="connsiteX3" fmla="*/ 0 w 1981750"/>
              <a:gd name="connsiteY3" fmla="*/ 990875 h 1981750"/>
              <a:gd name="connsiteX4" fmla="*/ 990875 w 1981750"/>
              <a:gd name="connsiteY4" fmla="*/ 0 h 1981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1750" h="1981750">
                <a:moveTo>
                  <a:pt x="990875" y="0"/>
                </a:moveTo>
                <a:cubicBezTo>
                  <a:pt x="1538120" y="0"/>
                  <a:pt x="1981750" y="443630"/>
                  <a:pt x="1981750" y="990875"/>
                </a:cubicBezTo>
                <a:cubicBezTo>
                  <a:pt x="1981750" y="1538120"/>
                  <a:pt x="1538120" y="1981750"/>
                  <a:pt x="990875" y="1981750"/>
                </a:cubicBezTo>
                <a:cubicBezTo>
                  <a:pt x="443630" y="1981750"/>
                  <a:pt x="0" y="1538120"/>
                  <a:pt x="0" y="990875"/>
                </a:cubicBezTo>
                <a:cubicBezTo>
                  <a:pt x="0" y="443630"/>
                  <a:pt x="443630" y="0"/>
                  <a:pt x="990875"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9" name="Freeform: Shape 8">
            <a:extLst>
              <a:ext uri="{FF2B5EF4-FFF2-40B4-BE49-F238E27FC236}">
                <a16:creationId xmlns:a16="http://schemas.microsoft.com/office/drawing/2014/main" id="{54D5E05A-E6D8-4E4C-9494-512163C44793}"/>
              </a:ext>
            </a:extLst>
          </p:cNvPr>
          <p:cNvSpPr/>
          <p:nvPr userDrawn="1"/>
        </p:nvSpPr>
        <p:spPr>
          <a:xfrm>
            <a:off x="2354577" y="868825"/>
            <a:ext cx="2436598" cy="2436596"/>
          </a:xfrm>
          <a:custGeom>
            <a:avLst/>
            <a:gdLst>
              <a:gd name="connsiteX0" fmla="*/ 1041777 w 2083553"/>
              <a:gd name="connsiteY0" fmla="*/ 0 h 2083553"/>
              <a:gd name="connsiteX1" fmla="*/ 2083553 w 2083553"/>
              <a:gd name="connsiteY1" fmla="*/ 1041777 h 2083553"/>
              <a:gd name="connsiteX2" fmla="*/ 1041777 w 2083553"/>
              <a:gd name="connsiteY2" fmla="*/ 2083553 h 2083553"/>
              <a:gd name="connsiteX3" fmla="*/ 0 w 2083553"/>
              <a:gd name="connsiteY3" fmla="*/ 1041777 h 2083553"/>
              <a:gd name="connsiteX4" fmla="*/ 1041777 w 2083553"/>
              <a:gd name="connsiteY4" fmla="*/ 0 h 208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3553" h="2083553">
                <a:moveTo>
                  <a:pt x="1041777" y="0"/>
                </a:moveTo>
                <a:cubicBezTo>
                  <a:pt x="1617134" y="0"/>
                  <a:pt x="2083553" y="466419"/>
                  <a:pt x="2083553" y="1041777"/>
                </a:cubicBezTo>
                <a:cubicBezTo>
                  <a:pt x="2083553" y="1617134"/>
                  <a:pt x="1617134" y="2083553"/>
                  <a:pt x="1041777" y="2083553"/>
                </a:cubicBezTo>
                <a:cubicBezTo>
                  <a:pt x="466420" y="2083553"/>
                  <a:pt x="0" y="1617134"/>
                  <a:pt x="0" y="1041777"/>
                </a:cubicBezTo>
                <a:cubicBezTo>
                  <a:pt x="0" y="466419"/>
                  <a:pt x="466420" y="0"/>
                  <a:pt x="1041777" y="0"/>
                </a:cubicBezTo>
                <a:close/>
              </a:path>
            </a:pathLst>
          </a:cu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Picture Placeholder 169">
            <a:extLst>
              <a:ext uri="{FF2B5EF4-FFF2-40B4-BE49-F238E27FC236}">
                <a16:creationId xmlns:a16="http://schemas.microsoft.com/office/drawing/2014/main" id="{86D12D58-7E72-4312-97F0-0092E5083D6B}"/>
              </a:ext>
            </a:extLst>
          </p:cNvPr>
          <p:cNvSpPr>
            <a:spLocks noGrp="1"/>
          </p:cNvSpPr>
          <p:nvPr>
            <p:ph type="pic" sz="quarter" idx="23"/>
          </p:nvPr>
        </p:nvSpPr>
        <p:spPr>
          <a:xfrm>
            <a:off x="2492936" y="1007183"/>
            <a:ext cx="2159882" cy="2159880"/>
          </a:xfrm>
          <a:custGeom>
            <a:avLst/>
            <a:gdLst>
              <a:gd name="connsiteX0" fmla="*/ 990875 w 1981750"/>
              <a:gd name="connsiteY0" fmla="*/ 0 h 1981750"/>
              <a:gd name="connsiteX1" fmla="*/ 1981750 w 1981750"/>
              <a:gd name="connsiteY1" fmla="*/ 990875 h 1981750"/>
              <a:gd name="connsiteX2" fmla="*/ 990875 w 1981750"/>
              <a:gd name="connsiteY2" fmla="*/ 1981750 h 1981750"/>
              <a:gd name="connsiteX3" fmla="*/ 0 w 1981750"/>
              <a:gd name="connsiteY3" fmla="*/ 990875 h 1981750"/>
              <a:gd name="connsiteX4" fmla="*/ 990875 w 1981750"/>
              <a:gd name="connsiteY4" fmla="*/ 0 h 1981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1750" h="1981750">
                <a:moveTo>
                  <a:pt x="990875" y="0"/>
                </a:moveTo>
                <a:cubicBezTo>
                  <a:pt x="1538120" y="0"/>
                  <a:pt x="1981750" y="443630"/>
                  <a:pt x="1981750" y="990875"/>
                </a:cubicBezTo>
                <a:cubicBezTo>
                  <a:pt x="1981750" y="1538120"/>
                  <a:pt x="1538120" y="1981750"/>
                  <a:pt x="990875" y="1981750"/>
                </a:cubicBezTo>
                <a:cubicBezTo>
                  <a:pt x="443630" y="1981750"/>
                  <a:pt x="0" y="1538120"/>
                  <a:pt x="0" y="990875"/>
                </a:cubicBezTo>
                <a:cubicBezTo>
                  <a:pt x="0" y="443630"/>
                  <a:pt x="443630" y="0"/>
                  <a:pt x="990875"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1" name="Graphic 2">
            <a:extLst>
              <a:ext uri="{FF2B5EF4-FFF2-40B4-BE49-F238E27FC236}">
                <a16:creationId xmlns:a16="http://schemas.microsoft.com/office/drawing/2014/main" id="{F35BD5E0-1F32-4F7F-BA94-4C5A8419D95E}"/>
              </a:ext>
            </a:extLst>
          </p:cNvPr>
          <p:cNvSpPr/>
          <p:nvPr userDrawn="1"/>
        </p:nvSpPr>
        <p:spPr>
          <a:xfrm>
            <a:off x="3476675" y="104196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2" name="Graphic 2">
            <a:extLst>
              <a:ext uri="{FF2B5EF4-FFF2-40B4-BE49-F238E27FC236}">
                <a16:creationId xmlns:a16="http://schemas.microsoft.com/office/drawing/2014/main" id="{DF0BA8BB-81E4-40CF-B85E-EDA69F599059}"/>
              </a:ext>
            </a:extLst>
          </p:cNvPr>
          <p:cNvSpPr/>
          <p:nvPr userDrawn="1"/>
        </p:nvSpPr>
        <p:spPr>
          <a:xfrm>
            <a:off x="11393758" y="60420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3" name="Graphic 2">
            <a:extLst>
              <a:ext uri="{FF2B5EF4-FFF2-40B4-BE49-F238E27FC236}">
                <a16:creationId xmlns:a16="http://schemas.microsoft.com/office/drawing/2014/main" id="{09D83CC0-E954-493B-9C15-7321D0572223}"/>
              </a:ext>
            </a:extLst>
          </p:cNvPr>
          <p:cNvSpPr/>
          <p:nvPr userDrawn="1"/>
        </p:nvSpPr>
        <p:spPr>
          <a:xfrm>
            <a:off x="9499400" y="153312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14" name="Freeform: Shape 13">
            <a:extLst>
              <a:ext uri="{FF2B5EF4-FFF2-40B4-BE49-F238E27FC236}">
                <a16:creationId xmlns:a16="http://schemas.microsoft.com/office/drawing/2014/main" id="{00C3E2D6-61B7-4E13-9274-676AAEAB29D4}"/>
              </a:ext>
            </a:extLst>
          </p:cNvPr>
          <p:cNvSpPr/>
          <p:nvPr userDrawn="1"/>
        </p:nvSpPr>
        <p:spPr>
          <a:xfrm>
            <a:off x="6594170" y="1235793"/>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5" name="Freeform: Shape 14">
            <a:extLst>
              <a:ext uri="{FF2B5EF4-FFF2-40B4-BE49-F238E27FC236}">
                <a16:creationId xmlns:a16="http://schemas.microsoft.com/office/drawing/2014/main" id="{074AD93B-89A6-4A33-A290-75A8BD9F0774}"/>
              </a:ext>
            </a:extLst>
          </p:cNvPr>
          <p:cNvSpPr/>
          <p:nvPr userDrawn="1"/>
        </p:nvSpPr>
        <p:spPr>
          <a:xfrm>
            <a:off x="11896173" y="420375"/>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6" name="Graphic 2">
            <a:extLst>
              <a:ext uri="{FF2B5EF4-FFF2-40B4-BE49-F238E27FC236}">
                <a16:creationId xmlns:a16="http://schemas.microsoft.com/office/drawing/2014/main" id="{F05D8D1D-D9A5-4B03-A33B-F948E9931880}"/>
              </a:ext>
            </a:extLst>
          </p:cNvPr>
          <p:cNvSpPr/>
          <p:nvPr userDrawn="1"/>
        </p:nvSpPr>
        <p:spPr>
          <a:xfrm>
            <a:off x="1650897" y="5755567"/>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17" name="Freeform: Shape 16">
            <a:extLst>
              <a:ext uri="{FF2B5EF4-FFF2-40B4-BE49-F238E27FC236}">
                <a16:creationId xmlns:a16="http://schemas.microsoft.com/office/drawing/2014/main" id="{9F423C33-72E6-4093-9273-751C57FAA1EB}"/>
              </a:ext>
            </a:extLst>
          </p:cNvPr>
          <p:cNvSpPr/>
          <p:nvPr userDrawn="1"/>
        </p:nvSpPr>
        <p:spPr>
          <a:xfrm>
            <a:off x="4000402" y="4936444"/>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8" name="Freeform: Shape 17">
            <a:extLst>
              <a:ext uri="{FF2B5EF4-FFF2-40B4-BE49-F238E27FC236}">
                <a16:creationId xmlns:a16="http://schemas.microsoft.com/office/drawing/2014/main" id="{B3D075CE-90C3-497E-A1C4-7AA5F44B6F72}"/>
              </a:ext>
            </a:extLst>
          </p:cNvPr>
          <p:cNvSpPr/>
          <p:nvPr userDrawn="1"/>
        </p:nvSpPr>
        <p:spPr>
          <a:xfrm>
            <a:off x="4818744" y="191942"/>
            <a:ext cx="1620230" cy="1620228"/>
          </a:xfrm>
          <a:custGeom>
            <a:avLst/>
            <a:gdLst>
              <a:gd name="connsiteX0" fmla="*/ 1041777 w 2083553"/>
              <a:gd name="connsiteY0" fmla="*/ 0 h 2083553"/>
              <a:gd name="connsiteX1" fmla="*/ 2083553 w 2083553"/>
              <a:gd name="connsiteY1" fmla="*/ 1041777 h 2083553"/>
              <a:gd name="connsiteX2" fmla="*/ 1041777 w 2083553"/>
              <a:gd name="connsiteY2" fmla="*/ 2083553 h 2083553"/>
              <a:gd name="connsiteX3" fmla="*/ 0 w 2083553"/>
              <a:gd name="connsiteY3" fmla="*/ 1041777 h 2083553"/>
              <a:gd name="connsiteX4" fmla="*/ 1041777 w 2083553"/>
              <a:gd name="connsiteY4" fmla="*/ 0 h 20835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3553" h="2083553">
                <a:moveTo>
                  <a:pt x="1041777" y="0"/>
                </a:moveTo>
                <a:cubicBezTo>
                  <a:pt x="1617134" y="0"/>
                  <a:pt x="2083553" y="466419"/>
                  <a:pt x="2083553" y="1041777"/>
                </a:cubicBezTo>
                <a:cubicBezTo>
                  <a:pt x="2083553" y="1617134"/>
                  <a:pt x="1617134" y="2083553"/>
                  <a:pt x="1041777" y="2083553"/>
                </a:cubicBezTo>
                <a:cubicBezTo>
                  <a:pt x="466420" y="2083553"/>
                  <a:pt x="0" y="1617134"/>
                  <a:pt x="0" y="1041777"/>
                </a:cubicBezTo>
                <a:cubicBezTo>
                  <a:pt x="0" y="466419"/>
                  <a:pt x="466420" y="0"/>
                  <a:pt x="1041777" y="0"/>
                </a:cubicBezTo>
                <a:close/>
              </a:path>
            </a:pathLst>
          </a:custGeom>
          <a:solidFill>
            <a:schemeClr val="bg1"/>
          </a:solidFill>
          <a:ln>
            <a:noFill/>
          </a:ln>
          <a:effectLst>
            <a:outerShdw blurRad="495300" dist="165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Picture Placeholder 169">
            <a:extLst>
              <a:ext uri="{FF2B5EF4-FFF2-40B4-BE49-F238E27FC236}">
                <a16:creationId xmlns:a16="http://schemas.microsoft.com/office/drawing/2014/main" id="{541644B8-AE8B-4D37-976F-5DA2F1A63BDB}"/>
              </a:ext>
            </a:extLst>
          </p:cNvPr>
          <p:cNvSpPr>
            <a:spLocks noGrp="1"/>
          </p:cNvSpPr>
          <p:nvPr>
            <p:ph type="pic" sz="quarter" idx="24"/>
          </p:nvPr>
        </p:nvSpPr>
        <p:spPr>
          <a:xfrm>
            <a:off x="4910747" y="283944"/>
            <a:ext cx="1436226" cy="1436224"/>
          </a:xfrm>
          <a:custGeom>
            <a:avLst/>
            <a:gdLst>
              <a:gd name="connsiteX0" fmla="*/ 990875 w 1981750"/>
              <a:gd name="connsiteY0" fmla="*/ 0 h 1981750"/>
              <a:gd name="connsiteX1" fmla="*/ 1981750 w 1981750"/>
              <a:gd name="connsiteY1" fmla="*/ 990875 h 1981750"/>
              <a:gd name="connsiteX2" fmla="*/ 990875 w 1981750"/>
              <a:gd name="connsiteY2" fmla="*/ 1981750 h 1981750"/>
              <a:gd name="connsiteX3" fmla="*/ 0 w 1981750"/>
              <a:gd name="connsiteY3" fmla="*/ 990875 h 1981750"/>
              <a:gd name="connsiteX4" fmla="*/ 990875 w 1981750"/>
              <a:gd name="connsiteY4" fmla="*/ 0 h 1981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1750" h="1981750">
                <a:moveTo>
                  <a:pt x="990875" y="0"/>
                </a:moveTo>
                <a:cubicBezTo>
                  <a:pt x="1538120" y="0"/>
                  <a:pt x="1981750" y="443630"/>
                  <a:pt x="1981750" y="990875"/>
                </a:cubicBezTo>
                <a:cubicBezTo>
                  <a:pt x="1981750" y="1538120"/>
                  <a:pt x="1538120" y="1981750"/>
                  <a:pt x="990875" y="1981750"/>
                </a:cubicBezTo>
                <a:cubicBezTo>
                  <a:pt x="443630" y="1981750"/>
                  <a:pt x="0" y="1538120"/>
                  <a:pt x="0" y="990875"/>
                </a:cubicBezTo>
                <a:cubicBezTo>
                  <a:pt x="0" y="443630"/>
                  <a:pt x="443630" y="0"/>
                  <a:pt x="990875"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4593041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BD076F2-9017-4C16-A67E-45D94A8123C1}"/>
              </a:ext>
            </a:extLst>
          </p:cNvPr>
          <p:cNvSpPr/>
          <p:nvPr userDrawn="1"/>
        </p:nvSpPr>
        <p:spPr>
          <a:xfrm>
            <a:off x="0" y="-1"/>
            <a:ext cx="12192000" cy="685800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3" name="Picture Placeholder 169">
            <a:extLst>
              <a:ext uri="{FF2B5EF4-FFF2-40B4-BE49-F238E27FC236}">
                <a16:creationId xmlns:a16="http://schemas.microsoft.com/office/drawing/2014/main" id="{5436D4C9-1A4A-4E05-AC59-F0060B250422}"/>
              </a:ext>
            </a:extLst>
          </p:cNvPr>
          <p:cNvSpPr>
            <a:spLocks noGrp="1"/>
          </p:cNvSpPr>
          <p:nvPr>
            <p:ph type="pic" sz="quarter" idx="23"/>
          </p:nvPr>
        </p:nvSpPr>
        <p:spPr>
          <a:xfrm>
            <a:off x="8233954" y="376953"/>
            <a:ext cx="3378926" cy="3737848"/>
          </a:xfrm>
          <a:prstGeom prst="roundRect">
            <a:avLst>
              <a:gd name="adj" fmla="val 854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4" name="Picture Placeholder 169">
            <a:extLst>
              <a:ext uri="{FF2B5EF4-FFF2-40B4-BE49-F238E27FC236}">
                <a16:creationId xmlns:a16="http://schemas.microsoft.com/office/drawing/2014/main" id="{29971733-7B47-4C68-8C65-B2F553EDFAB3}"/>
              </a:ext>
            </a:extLst>
          </p:cNvPr>
          <p:cNvSpPr>
            <a:spLocks noGrp="1"/>
          </p:cNvSpPr>
          <p:nvPr>
            <p:ph type="pic" sz="quarter" idx="24"/>
          </p:nvPr>
        </p:nvSpPr>
        <p:spPr>
          <a:xfrm>
            <a:off x="8233954" y="4323805"/>
            <a:ext cx="3378926" cy="2157241"/>
          </a:xfrm>
          <a:prstGeom prst="roundRect">
            <a:avLst>
              <a:gd name="adj" fmla="val 854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6" name="Freeform: Shape 5">
            <a:extLst>
              <a:ext uri="{FF2B5EF4-FFF2-40B4-BE49-F238E27FC236}">
                <a16:creationId xmlns:a16="http://schemas.microsoft.com/office/drawing/2014/main" id="{A7E31632-4C88-43F4-9DCF-EA859CAB1E00}"/>
              </a:ext>
            </a:extLst>
          </p:cNvPr>
          <p:cNvSpPr/>
          <p:nvPr userDrawn="1"/>
        </p:nvSpPr>
        <p:spPr>
          <a:xfrm>
            <a:off x="11899559" y="3529920"/>
            <a:ext cx="584881" cy="584881"/>
          </a:xfrm>
          <a:custGeom>
            <a:avLst/>
            <a:gdLst>
              <a:gd name="connsiteX0" fmla="*/ 557253 w 584881"/>
              <a:gd name="connsiteY0" fmla="*/ 417940 h 584881"/>
              <a:gd name="connsiteX1" fmla="*/ 499647 w 584881"/>
              <a:gd name="connsiteY1" fmla="*/ 500235 h 584881"/>
              <a:gd name="connsiteX2" fmla="*/ 417352 w 584881"/>
              <a:gd name="connsiteY2" fmla="*/ 557841 h 584881"/>
              <a:gd name="connsiteX3" fmla="*/ 584881 w 584881"/>
              <a:gd name="connsiteY3" fmla="*/ 317422 h 584881"/>
              <a:gd name="connsiteX4" fmla="*/ 581354 w 584881"/>
              <a:gd name="connsiteY4" fmla="*/ 345637 h 584881"/>
              <a:gd name="connsiteX5" fmla="*/ 345637 w 584881"/>
              <a:gd name="connsiteY5" fmla="*/ 581353 h 584881"/>
              <a:gd name="connsiteX6" fmla="*/ 317422 w 584881"/>
              <a:gd name="connsiteY6" fmla="*/ 584881 h 584881"/>
              <a:gd name="connsiteX7" fmla="*/ 581942 w 584881"/>
              <a:gd name="connsiteY7" fmla="*/ 246884 h 584881"/>
              <a:gd name="connsiteX8" fmla="*/ 584294 w 584881"/>
              <a:gd name="connsiteY8" fmla="*/ 268633 h 584881"/>
              <a:gd name="connsiteX9" fmla="*/ 268046 w 584881"/>
              <a:gd name="connsiteY9" fmla="*/ 584881 h 584881"/>
              <a:gd name="connsiteX10" fmla="*/ 246297 w 584881"/>
              <a:gd name="connsiteY10" fmla="*/ 582529 h 584881"/>
              <a:gd name="connsiteX11" fmla="*/ 566658 w 584881"/>
              <a:gd name="connsiteY11" fmla="*/ 188690 h 584881"/>
              <a:gd name="connsiteX12" fmla="*/ 572536 w 584881"/>
              <a:gd name="connsiteY12" fmla="*/ 206912 h 584881"/>
              <a:gd name="connsiteX13" fmla="*/ 206325 w 584881"/>
              <a:gd name="connsiteY13" fmla="*/ 573124 h 584881"/>
              <a:gd name="connsiteX14" fmla="*/ 188102 w 584881"/>
              <a:gd name="connsiteY14" fmla="*/ 567245 h 584881"/>
              <a:gd name="connsiteX15" fmla="*/ 543146 w 584881"/>
              <a:gd name="connsiteY15" fmla="*/ 139313 h 584881"/>
              <a:gd name="connsiteX16" fmla="*/ 551376 w 584881"/>
              <a:gd name="connsiteY16" fmla="*/ 155184 h 584881"/>
              <a:gd name="connsiteX17" fmla="*/ 154597 w 584881"/>
              <a:gd name="connsiteY17" fmla="*/ 551962 h 584881"/>
              <a:gd name="connsiteX18" fmla="*/ 139314 w 584881"/>
              <a:gd name="connsiteY18" fmla="*/ 543145 h 584881"/>
              <a:gd name="connsiteX19" fmla="*/ 511403 w 584881"/>
              <a:gd name="connsiteY19" fmla="*/ 97578 h 584881"/>
              <a:gd name="connsiteX20" fmla="*/ 521984 w 584881"/>
              <a:gd name="connsiteY20" fmla="*/ 111098 h 584881"/>
              <a:gd name="connsiteX21" fmla="*/ 109922 w 584881"/>
              <a:gd name="connsiteY21" fmla="*/ 523160 h 584881"/>
              <a:gd name="connsiteX22" fmla="*/ 96990 w 584881"/>
              <a:gd name="connsiteY22" fmla="*/ 511991 h 584881"/>
              <a:gd name="connsiteX23" fmla="*/ 473783 w 584881"/>
              <a:gd name="connsiteY23" fmla="*/ 61721 h 584881"/>
              <a:gd name="connsiteX24" fmla="*/ 487302 w 584881"/>
              <a:gd name="connsiteY24" fmla="*/ 72302 h 584881"/>
              <a:gd name="connsiteX25" fmla="*/ 72890 w 584881"/>
              <a:gd name="connsiteY25" fmla="*/ 486714 h 584881"/>
              <a:gd name="connsiteX26" fmla="*/ 61721 w 584881"/>
              <a:gd name="connsiteY26" fmla="*/ 473783 h 584881"/>
              <a:gd name="connsiteX27" fmla="*/ 429696 w 584881"/>
              <a:gd name="connsiteY27" fmla="*/ 32918 h 584881"/>
              <a:gd name="connsiteX28" fmla="*/ 444980 w 584881"/>
              <a:gd name="connsiteY28" fmla="*/ 41736 h 584881"/>
              <a:gd name="connsiteX29" fmla="*/ 41736 w 584881"/>
              <a:gd name="connsiteY29" fmla="*/ 444979 h 584881"/>
              <a:gd name="connsiteX30" fmla="*/ 32918 w 584881"/>
              <a:gd name="connsiteY30" fmla="*/ 429696 h 584881"/>
              <a:gd name="connsiteX31" fmla="*/ 166941 w 584881"/>
              <a:gd name="connsiteY31" fmla="*/ 27040 h 584881"/>
              <a:gd name="connsiteX32" fmla="*/ 27040 w 584881"/>
              <a:gd name="connsiteY32" fmla="*/ 166941 h 584881"/>
              <a:gd name="connsiteX33" fmla="*/ 84646 w 584881"/>
              <a:gd name="connsiteY33" fmla="*/ 84646 h 584881"/>
              <a:gd name="connsiteX34" fmla="*/ 166941 w 584881"/>
              <a:gd name="connsiteY34" fmla="*/ 27040 h 584881"/>
              <a:gd name="connsiteX35" fmla="*/ 377968 w 584881"/>
              <a:gd name="connsiteY35" fmla="*/ 11756 h 584881"/>
              <a:gd name="connsiteX36" fmla="*/ 396190 w 584881"/>
              <a:gd name="connsiteY36" fmla="*/ 17634 h 584881"/>
              <a:gd name="connsiteX37" fmla="*/ 17634 w 584881"/>
              <a:gd name="connsiteY37" fmla="*/ 396190 h 584881"/>
              <a:gd name="connsiteX38" fmla="*/ 11756 w 584881"/>
              <a:gd name="connsiteY38" fmla="*/ 377967 h 584881"/>
              <a:gd name="connsiteX39" fmla="*/ 316247 w 584881"/>
              <a:gd name="connsiteY39" fmla="*/ 0 h 584881"/>
              <a:gd name="connsiteX40" fmla="*/ 337997 w 584881"/>
              <a:gd name="connsiteY40" fmla="*/ 2351 h 584881"/>
              <a:gd name="connsiteX41" fmla="*/ 2351 w 584881"/>
              <a:gd name="connsiteY41" fmla="*/ 337997 h 584881"/>
              <a:gd name="connsiteX42" fmla="*/ 0 w 584881"/>
              <a:gd name="connsiteY42" fmla="*/ 316247 h 584881"/>
              <a:gd name="connsiteX43" fmla="*/ 267459 w 584881"/>
              <a:gd name="connsiteY43" fmla="*/ 0 h 584881"/>
              <a:gd name="connsiteX44" fmla="*/ 0 w 584881"/>
              <a:gd name="connsiteY44" fmla="*/ 267459 h 584881"/>
              <a:gd name="connsiteX45" fmla="*/ 3527 w 584881"/>
              <a:gd name="connsiteY45" fmla="*/ 239243 h 584881"/>
              <a:gd name="connsiteX46" fmla="*/ 239243 w 584881"/>
              <a:gd name="connsiteY46" fmla="*/ 3527 h 584881"/>
              <a:gd name="connsiteX47" fmla="*/ 267459 w 584881"/>
              <a:gd name="connsiteY47" fmla="*/ 0 h 58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84881" h="584881">
                <a:moveTo>
                  <a:pt x="557253" y="417940"/>
                </a:moveTo>
                <a:cubicBezTo>
                  <a:pt x="543733" y="447918"/>
                  <a:pt x="524335" y="475546"/>
                  <a:pt x="499647" y="500235"/>
                </a:cubicBezTo>
                <a:cubicBezTo>
                  <a:pt x="474958" y="524335"/>
                  <a:pt x="447331" y="543733"/>
                  <a:pt x="417352" y="557841"/>
                </a:cubicBezTo>
                <a:close/>
                <a:moveTo>
                  <a:pt x="584881" y="317422"/>
                </a:moveTo>
                <a:cubicBezTo>
                  <a:pt x="583705" y="326827"/>
                  <a:pt x="582529" y="336232"/>
                  <a:pt x="581354" y="345637"/>
                </a:cubicBezTo>
                <a:lnTo>
                  <a:pt x="345637" y="581353"/>
                </a:lnTo>
                <a:cubicBezTo>
                  <a:pt x="336232" y="583117"/>
                  <a:pt x="326827" y="584293"/>
                  <a:pt x="317422" y="584881"/>
                </a:cubicBezTo>
                <a:close/>
                <a:moveTo>
                  <a:pt x="581942" y="246884"/>
                </a:moveTo>
                <a:cubicBezTo>
                  <a:pt x="583117" y="253938"/>
                  <a:pt x="584294" y="260992"/>
                  <a:pt x="584294" y="268633"/>
                </a:cubicBezTo>
                <a:lnTo>
                  <a:pt x="268046" y="584881"/>
                </a:lnTo>
                <a:cubicBezTo>
                  <a:pt x="260993" y="584293"/>
                  <a:pt x="253351" y="583704"/>
                  <a:pt x="246297" y="582529"/>
                </a:cubicBezTo>
                <a:close/>
                <a:moveTo>
                  <a:pt x="566658" y="188690"/>
                </a:moveTo>
                <a:cubicBezTo>
                  <a:pt x="569009" y="194568"/>
                  <a:pt x="571360" y="201034"/>
                  <a:pt x="572536" y="206912"/>
                </a:cubicBezTo>
                <a:lnTo>
                  <a:pt x="206325" y="573124"/>
                </a:lnTo>
                <a:cubicBezTo>
                  <a:pt x="199858" y="571360"/>
                  <a:pt x="193980" y="569597"/>
                  <a:pt x="188102" y="567245"/>
                </a:cubicBezTo>
                <a:close/>
                <a:moveTo>
                  <a:pt x="543146" y="139313"/>
                </a:moveTo>
                <a:cubicBezTo>
                  <a:pt x="546085" y="144604"/>
                  <a:pt x="549024" y="149894"/>
                  <a:pt x="551376" y="155184"/>
                </a:cubicBezTo>
                <a:lnTo>
                  <a:pt x="154597" y="551962"/>
                </a:lnTo>
                <a:cubicBezTo>
                  <a:pt x="149307" y="549023"/>
                  <a:pt x="144604" y="546084"/>
                  <a:pt x="139314" y="543145"/>
                </a:cubicBezTo>
                <a:close/>
                <a:moveTo>
                  <a:pt x="511403" y="97578"/>
                </a:moveTo>
                <a:cubicBezTo>
                  <a:pt x="515517" y="101692"/>
                  <a:pt x="519044" y="106396"/>
                  <a:pt x="521984" y="111098"/>
                </a:cubicBezTo>
                <a:lnTo>
                  <a:pt x="109922" y="523160"/>
                </a:lnTo>
                <a:cubicBezTo>
                  <a:pt x="105808" y="519633"/>
                  <a:pt x="101105" y="516106"/>
                  <a:pt x="96990" y="511991"/>
                </a:cubicBezTo>
                <a:close/>
                <a:moveTo>
                  <a:pt x="473783" y="61721"/>
                </a:moveTo>
                <a:cubicBezTo>
                  <a:pt x="478485" y="65248"/>
                  <a:pt x="482599" y="69362"/>
                  <a:pt x="487302" y="72302"/>
                </a:cubicBezTo>
                <a:lnTo>
                  <a:pt x="72890" y="486714"/>
                </a:lnTo>
                <a:cubicBezTo>
                  <a:pt x="68775" y="482600"/>
                  <a:pt x="65248" y="478485"/>
                  <a:pt x="61721" y="473783"/>
                </a:cubicBezTo>
                <a:close/>
                <a:moveTo>
                  <a:pt x="429696" y="32918"/>
                </a:moveTo>
                <a:cubicBezTo>
                  <a:pt x="434986" y="35857"/>
                  <a:pt x="440277" y="38796"/>
                  <a:pt x="444980" y="41736"/>
                </a:cubicBezTo>
                <a:lnTo>
                  <a:pt x="41736" y="444979"/>
                </a:lnTo>
                <a:cubicBezTo>
                  <a:pt x="38796" y="440276"/>
                  <a:pt x="35857" y="434986"/>
                  <a:pt x="32918" y="429696"/>
                </a:cubicBezTo>
                <a:close/>
                <a:moveTo>
                  <a:pt x="166941" y="27040"/>
                </a:moveTo>
                <a:lnTo>
                  <a:pt x="27040" y="166941"/>
                </a:lnTo>
                <a:cubicBezTo>
                  <a:pt x="40560" y="136962"/>
                  <a:pt x="59958" y="109335"/>
                  <a:pt x="84646" y="84646"/>
                </a:cubicBezTo>
                <a:cubicBezTo>
                  <a:pt x="109335" y="60545"/>
                  <a:pt x="136963" y="41148"/>
                  <a:pt x="166941" y="27040"/>
                </a:cubicBezTo>
                <a:close/>
                <a:moveTo>
                  <a:pt x="377968" y="11756"/>
                </a:moveTo>
                <a:cubicBezTo>
                  <a:pt x="383846" y="13519"/>
                  <a:pt x="389724" y="15283"/>
                  <a:pt x="396190" y="17634"/>
                </a:cubicBezTo>
                <a:lnTo>
                  <a:pt x="17634" y="396190"/>
                </a:lnTo>
                <a:cubicBezTo>
                  <a:pt x="15871" y="390311"/>
                  <a:pt x="13520" y="383845"/>
                  <a:pt x="11756" y="377967"/>
                </a:cubicBezTo>
                <a:close/>
                <a:moveTo>
                  <a:pt x="316247" y="0"/>
                </a:moveTo>
                <a:cubicBezTo>
                  <a:pt x="323301" y="588"/>
                  <a:pt x="330943" y="1176"/>
                  <a:pt x="337997" y="2351"/>
                </a:cubicBezTo>
                <a:lnTo>
                  <a:pt x="2351" y="337997"/>
                </a:lnTo>
                <a:cubicBezTo>
                  <a:pt x="1176" y="330942"/>
                  <a:pt x="588" y="323301"/>
                  <a:pt x="0" y="316247"/>
                </a:cubicBezTo>
                <a:close/>
                <a:moveTo>
                  <a:pt x="267459" y="0"/>
                </a:moveTo>
                <a:lnTo>
                  <a:pt x="0" y="267459"/>
                </a:lnTo>
                <a:cubicBezTo>
                  <a:pt x="588" y="258053"/>
                  <a:pt x="1764" y="248648"/>
                  <a:pt x="3527" y="239243"/>
                </a:cubicBezTo>
                <a:lnTo>
                  <a:pt x="239243" y="3527"/>
                </a:lnTo>
                <a:cubicBezTo>
                  <a:pt x="248060" y="1763"/>
                  <a:pt x="257465" y="588"/>
                  <a:pt x="267459"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7" name="Freeform: Shape 6">
            <a:extLst>
              <a:ext uri="{FF2B5EF4-FFF2-40B4-BE49-F238E27FC236}">
                <a16:creationId xmlns:a16="http://schemas.microsoft.com/office/drawing/2014/main" id="{6C77337C-BD3C-4F5E-95FC-CA7F81D1F94A}"/>
              </a:ext>
            </a:extLst>
          </p:cNvPr>
          <p:cNvSpPr/>
          <p:nvPr userDrawn="1"/>
        </p:nvSpPr>
        <p:spPr>
          <a:xfrm>
            <a:off x="3379078" y="3943676"/>
            <a:ext cx="1061768" cy="1086220"/>
          </a:xfrm>
          <a:custGeom>
            <a:avLst/>
            <a:gdLst>
              <a:gd name="connsiteX0" fmla="*/ 615995 w 1061768"/>
              <a:gd name="connsiteY0" fmla="*/ 1073054 h 1086220"/>
              <a:gd name="connsiteX1" fmla="*/ 628220 w 1061768"/>
              <a:gd name="connsiteY1" fmla="*/ 1077755 h 1086220"/>
              <a:gd name="connsiteX2" fmla="*/ 600006 w 1061768"/>
              <a:gd name="connsiteY2" fmla="*/ 1082458 h 1086220"/>
              <a:gd name="connsiteX3" fmla="*/ 615995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49 w 1061768"/>
              <a:gd name="connsiteY143" fmla="*/ 799383 h 1086220"/>
              <a:gd name="connsiteX144" fmla="*/ 121317 w 1061768"/>
              <a:gd name="connsiteY144" fmla="*/ 817252 h 1086220"/>
              <a:gd name="connsiteX145" fmla="*/ 103449 w 1061768"/>
              <a:gd name="connsiteY145" fmla="*/ 835120 h 1086220"/>
              <a:gd name="connsiteX146" fmla="*/ 85580 w 1061768"/>
              <a:gd name="connsiteY146" fmla="*/ 817252 h 1086220"/>
              <a:gd name="connsiteX147" fmla="*/ 103449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3 w 1061768"/>
              <a:gd name="connsiteY178" fmla="*/ 708159 h 1086220"/>
              <a:gd name="connsiteX179" fmla="*/ 548282 w 1061768"/>
              <a:gd name="connsiteY179" fmla="*/ 726027 h 1086220"/>
              <a:gd name="connsiteX180" fmla="*/ 530413 w 1061768"/>
              <a:gd name="connsiteY180" fmla="*/ 743896 h 1086220"/>
              <a:gd name="connsiteX181" fmla="*/ 512544 w 1061768"/>
              <a:gd name="connsiteY181" fmla="*/ 726027 h 1086220"/>
              <a:gd name="connsiteX182" fmla="*/ 530413 w 1061768"/>
              <a:gd name="connsiteY182" fmla="*/ 708159 h 1086220"/>
              <a:gd name="connsiteX183" fmla="*/ 444832 w 1061768"/>
              <a:gd name="connsiteY183" fmla="*/ 708159 h 1086220"/>
              <a:gd name="connsiteX184" fmla="*/ 462701 w 1061768"/>
              <a:gd name="connsiteY184" fmla="*/ 726027 h 1086220"/>
              <a:gd name="connsiteX185" fmla="*/ 444832 w 1061768"/>
              <a:gd name="connsiteY185" fmla="*/ 743896 h 1086220"/>
              <a:gd name="connsiteX186" fmla="*/ 426964 w 1061768"/>
              <a:gd name="connsiteY186" fmla="*/ 726027 h 1086220"/>
              <a:gd name="connsiteX187" fmla="*/ 444832 w 1061768"/>
              <a:gd name="connsiteY187" fmla="*/ 708159 h 1086220"/>
              <a:gd name="connsiteX188" fmla="*/ 359252 w 1061768"/>
              <a:gd name="connsiteY188" fmla="*/ 708159 h 1086220"/>
              <a:gd name="connsiteX189" fmla="*/ 377120 w 1061768"/>
              <a:gd name="connsiteY189" fmla="*/ 726027 h 1086220"/>
              <a:gd name="connsiteX190" fmla="*/ 359252 w 1061768"/>
              <a:gd name="connsiteY190" fmla="*/ 743896 h 1086220"/>
              <a:gd name="connsiteX191" fmla="*/ 341383 w 1061768"/>
              <a:gd name="connsiteY191" fmla="*/ 726027 h 1086220"/>
              <a:gd name="connsiteX192" fmla="*/ 359252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49 w 1061768"/>
              <a:gd name="connsiteY203" fmla="*/ 708159 h 1086220"/>
              <a:gd name="connsiteX204" fmla="*/ 121317 w 1061768"/>
              <a:gd name="connsiteY204" fmla="*/ 726027 h 1086220"/>
              <a:gd name="connsiteX205" fmla="*/ 103449 w 1061768"/>
              <a:gd name="connsiteY205" fmla="*/ 743896 h 1086220"/>
              <a:gd name="connsiteX206" fmla="*/ 85580 w 1061768"/>
              <a:gd name="connsiteY206" fmla="*/ 726027 h 1086220"/>
              <a:gd name="connsiteX207" fmla="*/ 103449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3 w 1061768"/>
              <a:gd name="connsiteY243" fmla="*/ 616936 h 1086220"/>
              <a:gd name="connsiteX244" fmla="*/ 548282 w 1061768"/>
              <a:gd name="connsiteY244" fmla="*/ 634804 h 1086220"/>
              <a:gd name="connsiteX245" fmla="*/ 530413 w 1061768"/>
              <a:gd name="connsiteY245" fmla="*/ 652673 h 1086220"/>
              <a:gd name="connsiteX246" fmla="*/ 512544 w 1061768"/>
              <a:gd name="connsiteY246" fmla="*/ 634804 h 1086220"/>
              <a:gd name="connsiteX247" fmla="*/ 530413 w 1061768"/>
              <a:gd name="connsiteY247" fmla="*/ 616936 h 1086220"/>
              <a:gd name="connsiteX248" fmla="*/ 444832 w 1061768"/>
              <a:gd name="connsiteY248" fmla="*/ 616936 h 1086220"/>
              <a:gd name="connsiteX249" fmla="*/ 462701 w 1061768"/>
              <a:gd name="connsiteY249" fmla="*/ 634804 h 1086220"/>
              <a:gd name="connsiteX250" fmla="*/ 444832 w 1061768"/>
              <a:gd name="connsiteY250" fmla="*/ 652673 h 1086220"/>
              <a:gd name="connsiteX251" fmla="*/ 426964 w 1061768"/>
              <a:gd name="connsiteY251" fmla="*/ 634804 h 1086220"/>
              <a:gd name="connsiteX252" fmla="*/ 444832 w 1061768"/>
              <a:gd name="connsiteY252" fmla="*/ 616936 h 1086220"/>
              <a:gd name="connsiteX253" fmla="*/ 359252 w 1061768"/>
              <a:gd name="connsiteY253" fmla="*/ 616936 h 1086220"/>
              <a:gd name="connsiteX254" fmla="*/ 377120 w 1061768"/>
              <a:gd name="connsiteY254" fmla="*/ 634804 h 1086220"/>
              <a:gd name="connsiteX255" fmla="*/ 359252 w 1061768"/>
              <a:gd name="connsiteY255" fmla="*/ 652673 h 1086220"/>
              <a:gd name="connsiteX256" fmla="*/ 341383 w 1061768"/>
              <a:gd name="connsiteY256" fmla="*/ 634804 h 1086220"/>
              <a:gd name="connsiteX257" fmla="*/ 359252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49 w 1061768"/>
              <a:gd name="connsiteY268" fmla="*/ 616936 h 1086220"/>
              <a:gd name="connsiteX269" fmla="*/ 121317 w 1061768"/>
              <a:gd name="connsiteY269" fmla="*/ 634804 h 1086220"/>
              <a:gd name="connsiteX270" fmla="*/ 103449 w 1061768"/>
              <a:gd name="connsiteY270" fmla="*/ 652673 h 1086220"/>
              <a:gd name="connsiteX271" fmla="*/ 85580 w 1061768"/>
              <a:gd name="connsiteY271" fmla="*/ 634804 h 1086220"/>
              <a:gd name="connsiteX272" fmla="*/ 103449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3 w 1061768"/>
              <a:gd name="connsiteY308" fmla="*/ 525711 h 1086220"/>
              <a:gd name="connsiteX309" fmla="*/ 548282 w 1061768"/>
              <a:gd name="connsiteY309" fmla="*/ 543580 h 1086220"/>
              <a:gd name="connsiteX310" fmla="*/ 530413 w 1061768"/>
              <a:gd name="connsiteY310" fmla="*/ 561448 h 1086220"/>
              <a:gd name="connsiteX311" fmla="*/ 512544 w 1061768"/>
              <a:gd name="connsiteY311" fmla="*/ 543580 h 1086220"/>
              <a:gd name="connsiteX312" fmla="*/ 530413 w 1061768"/>
              <a:gd name="connsiteY312" fmla="*/ 525711 h 1086220"/>
              <a:gd name="connsiteX313" fmla="*/ 444832 w 1061768"/>
              <a:gd name="connsiteY313" fmla="*/ 525711 h 1086220"/>
              <a:gd name="connsiteX314" fmla="*/ 462701 w 1061768"/>
              <a:gd name="connsiteY314" fmla="*/ 543580 h 1086220"/>
              <a:gd name="connsiteX315" fmla="*/ 444832 w 1061768"/>
              <a:gd name="connsiteY315" fmla="*/ 561448 h 1086220"/>
              <a:gd name="connsiteX316" fmla="*/ 426964 w 1061768"/>
              <a:gd name="connsiteY316" fmla="*/ 543580 h 1086220"/>
              <a:gd name="connsiteX317" fmla="*/ 444832 w 1061768"/>
              <a:gd name="connsiteY317" fmla="*/ 525711 h 1086220"/>
              <a:gd name="connsiteX318" fmla="*/ 359252 w 1061768"/>
              <a:gd name="connsiteY318" fmla="*/ 525711 h 1086220"/>
              <a:gd name="connsiteX319" fmla="*/ 377120 w 1061768"/>
              <a:gd name="connsiteY319" fmla="*/ 543580 h 1086220"/>
              <a:gd name="connsiteX320" fmla="*/ 359252 w 1061768"/>
              <a:gd name="connsiteY320" fmla="*/ 561448 h 1086220"/>
              <a:gd name="connsiteX321" fmla="*/ 341383 w 1061768"/>
              <a:gd name="connsiteY321" fmla="*/ 543580 h 1086220"/>
              <a:gd name="connsiteX322" fmla="*/ 359252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49 w 1061768"/>
              <a:gd name="connsiteY333" fmla="*/ 525711 h 1086220"/>
              <a:gd name="connsiteX334" fmla="*/ 121317 w 1061768"/>
              <a:gd name="connsiteY334" fmla="*/ 543580 h 1086220"/>
              <a:gd name="connsiteX335" fmla="*/ 103449 w 1061768"/>
              <a:gd name="connsiteY335" fmla="*/ 561448 h 1086220"/>
              <a:gd name="connsiteX336" fmla="*/ 85580 w 1061768"/>
              <a:gd name="connsiteY336" fmla="*/ 543580 h 1086220"/>
              <a:gd name="connsiteX337" fmla="*/ 103449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3 w 1061768"/>
              <a:gd name="connsiteY373" fmla="*/ 434488 h 1086220"/>
              <a:gd name="connsiteX374" fmla="*/ 548282 w 1061768"/>
              <a:gd name="connsiteY374" fmla="*/ 452357 h 1086220"/>
              <a:gd name="connsiteX375" fmla="*/ 530413 w 1061768"/>
              <a:gd name="connsiteY375" fmla="*/ 470225 h 1086220"/>
              <a:gd name="connsiteX376" fmla="*/ 512544 w 1061768"/>
              <a:gd name="connsiteY376" fmla="*/ 452357 h 1086220"/>
              <a:gd name="connsiteX377" fmla="*/ 530413 w 1061768"/>
              <a:gd name="connsiteY377" fmla="*/ 434488 h 1086220"/>
              <a:gd name="connsiteX378" fmla="*/ 444832 w 1061768"/>
              <a:gd name="connsiteY378" fmla="*/ 434488 h 1086220"/>
              <a:gd name="connsiteX379" fmla="*/ 462701 w 1061768"/>
              <a:gd name="connsiteY379" fmla="*/ 452357 h 1086220"/>
              <a:gd name="connsiteX380" fmla="*/ 444832 w 1061768"/>
              <a:gd name="connsiteY380" fmla="*/ 470225 h 1086220"/>
              <a:gd name="connsiteX381" fmla="*/ 426964 w 1061768"/>
              <a:gd name="connsiteY381" fmla="*/ 452357 h 1086220"/>
              <a:gd name="connsiteX382" fmla="*/ 444832 w 1061768"/>
              <a:gd name="connsiteY382" fmla="*/ 434488 h 1086220"/>
              <a:gd name="connsiteX383" fmla="*/ 359252 w 1061768"/>
              <a:gd name="connsiteY383" fmla="*/ 434488 h 1086220"/>
              <a:gd name="connsiteX384" fmla="*/ 377120 w 1061768"/>
              <a:gd name="connsiteY384" fmla="*/ 452357 h 1086220"/>
              <a:gd name="connsiteX385" fmla="*/ 359252 w 1061768"/>
              <a:gd name="connsiteY385" fmla="*/ 470225 h 1086220"/>
              <a:gd name="connsiteX386" fmla="*/ 341383 w 1061768"/>
              <a:gd name="connsiteY386" fmla="*/ 452357 h 1086220"/>
              <a:gd name="connsiteX387" fmla="*/ 359252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49 w 1061768"/>
              <a:gd name="connsiteY398" fmla="*/ 434488 h 1086220"/>
              <a:gd name="connsiteX399" fmla="*/ 121317 w 1061768"/>
              <a:gd name="connsiteY399" fmla="*/ 452357 h 1086220"/>
              <a:gd name="connsiteX400" fmla="*/ 103449 w 1061768"/>
              <a:gd name="connsiteY400" fmla="*/ 470225 h 1086220"/>
              <a:gd name="connsiteX401" fmla="*/ 85580 w 1061768"/>
              <a:gd name="connsiteY401" fmla="*/ 452357 h 1086220"/>
              <a:gd name="connsiteX402" fmla="*/ 103449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3 w 1061768"/>
              <a:gd name="connsiteY443" fmla="*/ 343264 h 1086220"/>
              <a:gd name="connsiteX444" fmla="*/ 548282 w 1061768"/>
              <a:gd name="connsiteY444" fmla="*/ 361132 h 1086220"/>
              <a:gd name="connsiteX445" fmla="*/ 530413 w 1061768"/>
              <a:gd name="connsiteY445" fmla="*/ 379001 h 1086220"/>
              <a:gd name="connsiteX446" fmla="*/ 512544 w 1061768"/>
              <a:gd name="connsiteY446" fmla="*/ 361132 h 1086220"/>
              <a:gd name="connsiteX447" fmla="*/ 530413 w 1061768"/>
              <a:gd name="connsiteY447" fmla="*/ 343264 h 1086220"/>
              <a:gd name="connsiteX448" fmla="*/ 444832 w 1061768"/>
              <a:gd name="connsiteY448" fmla="*/ 343264 h 1086220"/>
              <a:gd name="connsiteX449" fmla="*/ 462701 w 1061768"/>
              <a:gd name="connsiteY449" fmla="*/ 361132 h 1086220"/>
              <a:gd name="connsiteX450" fmla="*/ 444832 w 1061768"/>
              <a:gd name="connsiteY450" fmla="*/ 379001 h 1086220"/>
              <a:gd name="connsiteX451" fmla="*/ 426964 w 1061768"/>
              <a:gd name="connsiteY451" fmla="*/ 361132 h 1086220"/>
              <a:gd name="connsiteX452" fmla="*/ 444832 w 1061768"/>
              <a:gd name="connsiteY452" fmla="*/ 343264 h 1086220"/>
              <a:gd name="connsiteX453" fmla="*/ 359252 w 1061768"/>
              <a:gd name="connsiteY453" fmla="*/ 343264 h 1086220"/>
              <a:gd name="connsiteX454" fmla="*/ 377120 w 1061768"/>
              <a:gd name="connsiteY454" fmla="*/ 361132 h 1086220"/>
              <a:gd name="connsiteX455" fmla="*/ 359252 w 1061768"/>
              <a:gd name="connsiteY455" fmla="*/ 379001 h 1086220"/>
              <a:gd name="connsiteX456" fmla="*/ 341383 w 1061768"/>
              <a:gd name="connsiteY456" fmla="*/ 361132 h 1086220"/>
              <a:gd name="connsiteX457" fmla="*/ 359252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49 w 1061768"/>
              <a:gd name="connsiteY468" fmla="*/ 343264 h 1086220"/>
              <a:gd name="connsiteX469" fmla="*/ 121317 w 1061768"/>
              <a:gd name="connsiteY469" fmla="*/ 361132 h 1086220"/>
              <a:gd name="connsiteX470" fmla="*/ 103449 w 1061768"/>
              <a:gd name="connsiteY470" fmla="*/ 379001 h 1086220"/>
              <a:gd name="connsiteX471" fmla="*/ 85580 w 1061768"/>
              <a:gd name="connsiteY471" fmla="*/ 361132 h 1086220"/>
              <a:gd name="connsiteX472" fmla="*/ 103449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3 w 1061768"/>
              <a:gd name="connsiteY498" fmla="*/ 252041 h 1086220"/>
              <a:gd name="connsiteX499" fmla="*/ 548282 w 1061768"/>
              <a:gd name="connsiteY499" fmla="*/ 269910 h 1086220"/>
              <a:gd name="connsiteX500" fmla="*/ 530413 w 1061768"/>
              <a:gd name="connsiteY500" fmla="*/ 287778 h 1086220"/>
              <a:gd name="connsiteX501" fmla="*/ 512544 w 1061768"/>
              <a:gd name="connsiteY501" fmla="*/ 269910 h 1086220"/>
              <a:gd name="connsiteX502" fmla="*/ 530413 w 1061768"/>
              <a:gd name="connsiteY502" fmla="*/ 252041 h 1086220"/>
              <a:gd name="connsiteX503" fmla="*/ 444832 w 1061768"/>
              <a:gd name="connsiteY503" fmla="*/ 252041 h 1086220"/>
              <a:gd name="connsiteX504" fmla="*/ 462701 w 1061768"/>
              <a:gd name="connsiteY504" fmla="*/ 269910 h 1086220"/>
              <a:gd name="connsiteX505" fmla="*/ 444832 w 1061768"/>
              <a:gd name="connsiteY505" fmla="*/ 287778 h 1086220"/>
              <a:gd name="connsiteX506" fmla="*/ 426964 w 1061768"/>
              <a:gd name="connsiteY506" fmla="*/ 269910 h 1086220"/>
              <a:gd name="connsiteX507" fmla="*/ 444832 w 1061768"/>
              <a:gd name="connsiteY507" fmla="*/ 252041 h 1086220"/>
              <a:gd name="connsiteX508" fmla="*/ 359252 w 1061768"/>
              <a:gd name="connsiteY508" fmla="*/ 252041 h 1086220"/>
              <a:gd name="connsiteX509" fmla="*/ 377120 w 1061768"/>
              <a:gd name="connsiteY509" fmla="*/ 269910 h 1086220"/>
              <a:gd name="connsiteX510" fmla="*/ 359252 w 1061768"/>
              <a:gd name="connsiteY510" fmla="*/ 287778 h 1086220"/>
              <a:gd name="connsiteX511" fmla="*/ 341383 w 1061768"/>
              <a:gd name="connsiteY511" fmla="*/ 269910 h 1086220"/>
              <a:gd name="connsiteX512" fmla="*/ 359252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49 w 1061768"/>
              <a:gd name="connsiteY523" fmla="*/ 252041 h 1086220"/>
              <a:gd name="connsiteX524" fmla="*/ 121317 w 1061768"/>
              <a:gd name="connsiteY524" fmla="*/ 269910 h 1086220"/>
              <a:gd name="connsiteX525" fmla="*/ 103449 w 1061768"/>
              <a:gd name="connsiteY525" fmla="*/ 287778 h 1086220"/>
              <a:gd name="connsiteX526" fmla="*/ 85580 w 1061768"/>
              <a:gd name="connsiteY526" fmla="*/ 269910 h 1086220"/>
              <a:gd name="connsiteX527" fmla="*/ 103449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3 w 1061768"/>
              <a:gd name="connsiteY548" fmla="*/ 160817 h 1086220"/>
              <a:gd name="connsiteX549" fmla="*/ 548282 w 1061768"/>
              <a:gd name="connsiteY549" fmla="*/ 178685 h 1086220"/>
              <a:gd name="connsiteX550" fmla="*/ 530413 w 1061768"/>
              <a:gd name="connsiteY550" fmla="*/ 196554 h 1086220"/>
              <a:gd name="connsiteX551" fmla="*/ 512544 w 1061768"/>
              <a:gd name="connsiteY551" fmla="*/ 178685 h 1086220"/>
              <a:gd name="connsiteX552" fmla="*/ 530413 w 1061768"/>
              <a:gd name="connsiteY552" fmla="*/ 160817 h 1086220"/>
              <a:gd name="connsiteX553" fmla="*/ 444832 w 1061768"/>
              <a:gd name="connsiteY553" fmla="*/ 160817 h 1086220"/>
              <a:gd name="connsiteX554" fmla="*/ 462701 w 1061768"/>
              <a:gd name="connsiteY554" fmla="*/ 178685 h 1086220"/>
              <a:gd name="connsiteX555" fmla="*/ 444832 w 1061768"/>
              <a:gd name="connsiteY555" fmla="*/ 196554 h 1086220"/>
              <a:gd name="connsiteX556" fmla="*/ 426964 w 1061768"/>
              <a:gd name="connsiteY556" fmla="*/ 178685 h 1086220"/>
              <a:gd name="connsiteX557" fmla="*/ 444832 w 1061768"/>
              <a:gd name="connsiteY557" fmla="*/ 160817 h 1086220"/>
              <a:gd name="connsiteX558" fmla="*/ 359252 w 1061768"/>
              <a:gd name="connsiteY558" fmla="*/ 160817 h 1086220"/>
              <a:gd name="connsiteX559" fmla="*/ 377120 w 1061768"/>
              <a:gd name="connsiteY559" fmla="*/ 178685 h 1086220"/>
              <a:gd name="connsiteX560" fmla="*/ 359252 w 1061768"/>
              <a:gd name="connsiteY560" fmla="*/ 196554 h 1086220"/>
              <a:gd name="connsiteX561" fmla="*/ 341383 w 1061768"/>
              <a:gd name="connsiteY561" fmla="*/ 178685 h 1086220"/>
              <a:gd name="connsiteX562" fmla="*/ 359252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3 w 1061768"/>
              <a:gd name="connsiteY588" fmla="*/ 69593 h 1086220"/>
              <a:gd name="connsiteX589" fmla="*/ 548282 w 1061768"/>
              <a:gd name="connsiteY589" fmla="*/ 87462 h 1086220"/>
              <a:gd name="connsiteX590" fmla="*/ 530413 w 1061768"/>
              <a:gd name="connsiteY590" fmla="*/ 105330 h 1086220"/>
              <a:gd name="connsiteX591" fmla="*/ 512544 w 1061768"/>
              <a:gd name="connsiteY591" fmla="*/ 87462 h 1086220"/>
              <a:gd name="connsiteX592" fmla="*/ 530413 w 1061768"/>
              <a:gd name="connsiteY592" fmla="*/ 69593 h 1086220"/>
              <a:gd name="connsiteX593" fmla="*/ 444832 w 1061768"/>
              <a:gd name="connsiteY593" fmla="*/ 69593 h 1086220"/>
              <a:gd name="connsiteX594" fmla="*/ 462701 w 1061768"/>
              <a:gd name="connsiteY594" fmla="*/ 87462 h 1086220"/>
              <a:gd name="connsiteX595" fmla="*/ 444832 w 1061768"/>
              <a:gd name="connsiteY595" fmla="*/ 105330 h 1086220"/>
              <a:gd name="connsiteX596" fmla="*/ 426964 w 1061768"/>
              <a:gd name="connsiteY596" fmla="*/ 87462 h 1086220"/>
              <a:gd name="connsiteX597" fmla="*/ 444832 w 1061768"/>
              <a:gd name="connsiteY597" fmla="*/ 69593 h 1086220"/>
              <a:gd name="connsiteX598" fmla="*/ 359252 w 1061768"/>
              <a:gd name="connsiteY598" fmla="*/ 69593 h 1086220"/>
              <a:gd name="connsiteX599" fmla="*/ 377120 w 1061768"/>
              <a:gd name="connsiteY599" fmla="*/ 87462 h 1086220"/>
              <a:gd name="connsiteX600" fmla="*/ 359252 w 1061768"/>
              <a:gd name="connsiteY600" fmla="*/ 105330 h 1086220"/>
              <a:gd name="connsiteX601" fmla="*/ 341383 w 1061768"/>
              <a:gd name="connsiteY601" fmla="*/ 87462 h 1086220"/>
              <a:gd name="connsiteX602" fmla="*/ 359252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5 w 1061768"/>
              <a:gd name="connsiteY610" fmla="*/ 14107 h 1086220"/>
              <a:gd name="connsiteX611" fmla="*/ 600006 w 1061768"/>
              <a:gd name="connsiteY611" fmla="*/ 4702 h 1086220"/>
              <a:gd name="connsiteX612" fmla="*/ 460820 w 1061768"/>
              <a:gd name="connsiteY612" fmla="*/ 4702 h 1086220"/>
              <a:gd name="connsiteX613" fmla="*/ 444832 w 1061768"/>
              <a:gd name="connsiteY613" fmla="*/ 14107 h 1086220"/>
              <a:gd name="connsiteX614" fmla="*/ 432606 w 1061768"/>
              <a:gd name="connsiteY614" fmla="*/ 9405 h 1086220"/>
              <a:gd name="connsiteX615" fmla="*/ 460820 w 1061768"/>
              <a:gd name="connsiteY615" fmla="*/ 4702 h 1086220"/>
              <a:gd name="connsiteX616" fmla="*/ 512545 w 1061768"/>
              <a:gd name="connsiteY616" fmla="*/ 0 h 1086220"/>
              <a:gd name="connsiteX617" fmla="*/ 530414 w 1061768"/>
              <a:gd name="connsiteY617" fmla="*/ 0 h 1086220"/>
              <a:gd name="connsiteX618" fmla="*/ 548282 w 1061768"/>
              <a:gd name="connsiteY618" fmla="*/ 0 h 1086220"/>
              <a:gd name="connsiteX619" fmla="*/ 530414 w 1061768"/>
              <a:gd name="connsiteY619" fmla="*/ 14107 h 1086220"/>
              <a:gd name="connsiteX620" fmla="*/ 512545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5" y="1073054"/>
                </a:moveTo>
                <a:cubicBezTo>
                  <a:pt x="620697" y="1073054"/>
                  <a:pt x="625399" y="1074934"/>
                  <a:pt x="628220" y="1077755"/>
                </a:cubicBezTo>
                <a:cubicBezTo>
                  <a:pt x="618816" y="1079636"/>
                  <a:pt x="609411" y="1081517"/>
                  <a:pt x="600006" y="1082458"/>
                </a:cubicBezTo>
                <a:cubicBezTo>
                  <a:pt x="602828" y="1076815"/>
                  <a:pt x="609411" y="1072113"/>
                  <a:pt x="615995" y="1073054"/>
                </a:cubicBezTo>
                <a:close/>
                <a:moveTo>
                  <a:pt x="530414" y="1072113"/>
                </a:moveTo>
                <a:cubicBezTo>
                  <a:pt x="538878" y="1072113"/>
                  <a:pt x="546401" y="1078696"/>
                  <a:pt x="548282" y="1086220"/>
                </a:cubicBezTo>
                <a:cubicBezTo>
                  <a:pt x="541700" y="1086220"/>
                  <a:pt x="536057" y="1086220"/>
                  <a:pt x="530414" y="1086220"/>
                </a:cubicBezTo>
                <a:cubicBezTo>
                  <a:pt x="523831" y="1086220"/>
                  <a:pt x="518188" y="1086220"/>
                  <a:pt x="512545" y="1086220"/>
                </a:cubicBezTo>
                <a:cubicBezTo>
                  <a:pt x="514426" y="1077756"/>
                  <a:pt x="521950" y="1072113"/>
                  <a:pt x="530414" y="1072113"/>
                </a:cubicBezTo>
                <a:close/>
                <a:moveTo>
                  <a:pt x="444832" y="1072113"/>
                </a:moveTo>
                <a:cubicBezTo>
                  <a:pt x="452357" y="1072113"/>
                  <a:pt x="457999" y="1076816"/>
                  <a:pt x="460820" y="1081518"/>
                </a:cubicBezTo>
                <a:cubicBezTo>
                  <a:pt x="451416"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9" y="1017567"/>
                  <a:pt x="769288" y="1009567"/>
                  <a:pt x="769288" y="999699"/>
                </a:cubicBezTo>
                <a:cubicBezTo>
                  <a:pt x="769288" y="989830"/>
                  <a:pt x="777288" y="981830"/>
                  <a:pt x="787157" y="981830"/>
                </a:cubicBezTo>
                <a:close/>
                <a:moveTo>
                  <a:pt x="701575" y="981830"/>
                </a:moveTo>
                <a:cubicBezTo>
                  <a:pt x="711444" y="981830"/>
                  <a:pt x="719444" y="989831"/>
                  <a:pt x="719444" y="999699"/>
                </a:cubicBezTo>
                <a:cubicBezTo>
                  <a:pt x="719444" y="1009568"/>
                  <a:pt x="711444" y="1017567"/>
                  <a:pt x="701575" y="1017567"/>
                </a:cubicBezTo>
                <a:cubicBezTo>
                  <a:pt x="691707" y="1017567"/>
                  <a:pt x="683706" y="1009567"/>
                  <a:pt x="683706" y="999699"/>
                </a:cubicBezTo>
                <a:cubicBezTo>
                  <a:pt x="683706" y="989830"/>
                  <a:pt x="691707" y="981830"/>
                  <a:pt x="701575" y="981830"/>
                </a:cubicBezTo>
                <a:close/>
                <a:moveTo>
                  <a:pt x="615994" y="981830"/>
                </a:moveTo>
                <a:cubicBezTo>
                  <a:pt x="625863" y="981830"/>
                  <a:pt x="633863" y="989831"/>
                  <a:pt x="633863" y="999699"/>
                </a:cubicBezTo>
                <a:cubicBezTo>
                  <a:pt x="633863" y="1009568"/>
                  <a:pt x="625864" y="1017567"/>
                  <a:pt x="615994" y="1017567"/>
                </a:cubicBezTo>
                <a:cubicBezTo>
                  <a:pt x="606127" y="1017567"/>
                  <a:pt x="598126" y="1009567"/>
                  <a:pt x="598126" y="999699"/>
                </a:cubicBezTo>
                <a:cubicBezTo>
                  <a:pt x="598126" y="989830"/>
                  <a:pt x="606126"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19" y="981830"/>
                  <a:pt x="377120" y="989831"/>
                  <a:pt x="377120" y="999699"/>
                </a:cubicBezTo>
                <a:cubicBezTo>
                  <a:pt x="377120" y="1009568"/>
                  <a:pt x="369120" y="1017567"/>
                  <a:pt x="359252" y="1017567"/>
                </a:cubicBezTo>
                <a:cubicBezTo>
                  <a:pt x="349383" y="1017567"/>
                  <a:pt x="341383" y="1009567"/>
                  <a:pt x="341383" y="999699"/>
                </a:cubicBezTo>
                <a:cubicBezTo>
                  <a:pt x="341383" y="989830"/>
                  <a:pt x="349382" y="981830"/>
                  <a:pt x="359252" y="981830"/>
                </a:cubicBezTo>
                <a:close/>
                <a:moveTo>
                  <a:pt x="273671" y="981830"/>
                </a:moveTo>
                <a:cubicBezTo>
                  <a:pt x="283539" y="981830"/>
                  <a:pt x="291540" y="989831"/>
                  <a:pt x="291540" y="999699"/>
                </a:cubicBezTo>
                <a:cubicBezTo>
                  <a:pt x="291540" y="1009568"/>
                  <a:pt x="283539"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70" y="926343"/>
                  <a:pt x="854869" y="918343"/>
                  <a:pt x="854869" y="908475"/>
                </a:cubicBezTo>
                <a:cubicBezTo>
                  <a:pt x="854869" y="898606"/>
                  <a:pt x="862869" y="890606"/>
                  <a:pt x="872737" y="890606"/>
                </a:cubicBezTo>
                <a:close/>
                <a:moveTo>
                  <a:pt x="787157" y="890606"/>
                </a:moveTo>
                <a:cubicBezTo>
                  <a:pt x="797025" y="890606"/>
                  <a:pt x="805025" y="898607"/>
                  <a:pt x="805025" y="908475"/>
                </a:cubicBezTo>
                <a:cubicBezTo>
                  <a:pt x="805025" y="918344"/>
                  <a:pt x="797026" y="926343"/>
                  <a:pt x="787157" y="926343"/>
                </a:cubicBezTo>
                <a:cubicBezTo>
                  <a:pt x="777289" y="926343"/>
                  <a:pt x="769288" y="918343"/>
                  <a:pt x="769288" y="908475"/>
                </a:cubicBezTo>
                <a:cubicBezTo>
                  <a:pt x="769288" y="898606"/>
                  <a:pt x="777288" y="890606"/>
                  <a:pt x="787157" y="890606"/>
                </a:cubicBezTo>
                <a:close/>
                <a:moveTo>
                  <a:pt x="701575" y="890606"/>
                </a:moveTo>
                <a:cubicBezTo>
                  <a:pt x="711444" y="890606"/>
                  <a:pt x="719444" y="898607"/>
                  <a:pt x="719444" y="908475"/>
                </a:cubicBezTo>
                <a:cubicBezTo>
                  <a:pt x="719444" y="918344"/>
                  <a:pt x="711444" y="926343"/>
                  <a:pt x="701575" y="926343"/>
                </a:cubicBezTo>
                <a:cubicBezTo>
                  <a:pt x="691707" y="926343"/>
                  <a:pt x="683706" y="918343"/>
                  <a:pt x="683706" y="908475"/>
                </a:cubicBezTo>
                <a:cubicBezTo>
                  <a:pt x="683706" y="898606"/>
                  <a:pt x="691707" y="890606"/>
                  <a:pt x="701575" y="890606"/>
                </a:cubicBezTo>
                <a:close/>
                <a:moveTo>
                  <a:pt x="615994" y="890606"/>
                </a:moveTo>
                <a:cubicBezTo>
                  <a:pt x="625863" y="890606"/>
                  <a:pt x="633863" y="898607"/>
                  <a:pt x="633863" y="908475"/>
                </a:cubicBezTo>
                <a:cubicBezTo>
                  <a:pt x="633863" y="918344"/>
                  <a:pt x="625864" y="926343"/>
                  <a:pt x="615994" y="926343"/>
                </a:cubicBezTo>
                <a:cubicBezTo>
                  <a:pt x="606127" y="926343"/>
                  <a:pt x="598126" y="918343"/>
                  <a:pt x="598126" y="908475"/>
                </a:cubicBezTo>
                <a:cubicBezTo>
                  <a:pt x="598126" y="898606"/>
                  <a:pt x="606126"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19" y="890606"/>
                  <a:pt x="377120" y="898607"/>
                  <a:pt x="377120" y="908475"/>
                </a:cubicBezTo>
                <a:cubicBezTo>
                  <a:pt x="377120" y="918344"/>
                  <a:pt x="369120" y="926343"/>
                  <a:pt x="359252" y="926343"/>
                </a:cubicBezTo>
                <a:cubicBezTo>
                  <a:pt x="349383" y="926343"/>
                  <a:pt x="341383" y="918343"/>
                  <a:pt x="341383" y="908475"/>
                </a:cubicBezTo>
                <a:cubicBezTo>
                  <a:pt x="341383" y="898606"/>
                  <a:pt x="349382" y="890606"/>
                  <a:pt x="359252" y="890606"/>
                </a:cubicBezTo>
                <a:close/>
                <a:moveTo>
                  <a:pt x="273671" y="890606"/>
                </a:moveTo>
                <a:cubicBezTo>
                  <a:pt x="283539" y="890606"/>
                  <a:pt x="291540" y="898607"/>
                  <a:pt x="291540" y="908475"/>
                </a:cubicBezTo>
                <a:cubicBezTo>
                  <a:pt x="291540" y="918344"/>
                  <a:pt x="283539" y="926343"/>
                  <a:pt x="273671" y="926343"/>
                </a:cubicBezTo>
                <a:cubicBezTo>
                  <a:pt x="263802" y="926343"/>
                  <a:pt x="255802" y="918343"/>
                  <a:pt x="255802" y="908475"/>
                </a:cubicBezTo>
                <a:cubicBezTo>
                  <a:pt x="255802" y="898606"/>
                  <a:pt x="263802" y="890606"/>
                  <a:pt x="273671" y="890606"/>
                </a:cubicBezTo>
                <a:close/>
                <a:moveTo>
                  <a:pt x="189030" y="890606"/>
                </a:moveTo>
                <a:cubicBezTo>
                  <a:pt x="198898" y="890606"/>
                  <a:pt x="206899" y="898607"/>
                  <a:pt x="206899" y="908475"/>
                </a:cubicBezTo>
                <a:cubicBezTo>
                  <a:pt x="206899" y="918344"/>
                  <a:pt x="198898"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50" y="835120"/>
                  <a:pt x="940449" y="827120"/>
                  <a:pt x="940449" y="817252"/>
                </a:cubicBezTo>
                <a:cubicBezTo>
                  <a:pt x="940449" y="807384"/>
                  <a:pt x="948450" y="799383"/>
                  <a:pt x="958318" y="799383"/>
                </a:cubicBezTo>
                <a:close/>
                <a:moveTo>
                  <a:pt x="872737" y="799383"/>
                </a:moveTo>
                <a:cubicBezTo>
                  <a:pt x="882606" y="799383"/>
                  <a:pt x="890606" y="807384"/>
                  <a:pt x="890606" y="817252"/>
                </a:cubicBezTo>
                <a:cubicBezTo>
                  <a:pt x="890606" y="827121"/>
                  <a:pt x="882607" y="835120"/>
                  <a:pt x="872737" y="835120"/>
                </a:cubicBezTo>
                <a:cubicBezTo>
                  <a:pt x="862870" y="835120"/>
                  <a:pt x="854869" y="827120"/>
                  <a:pt x="854869" y="817252"/>
                </a:cubicBezTo>
                <a:cubicBezTo>
                  <a:pt x="854869" y="807384"/>
                  <a:pt x="862869" y="799383"/>
                  <a:pt x="872737" y="799383"/>
                </a:cubicBezTo>
                <a:close/>
                <a:moveTo>
                  <a:pt x="787157" y="799383"/>
                </a:moveTo>
                <a:cubicBezTo>
                  <a:pt x="797025" y="799383"/>
                  <a:pt x="805025" y="807384"/>
                  <a:pt x="805025" y="817252"/>
                </a:cubicBezTo>
                <a:cubicBezTo>
                  <a:pt x="805025" y="827121"/>
                  <a:pt x="797026" y="835120"/>
                  <a:pt x="787157" y="835120"/>
                </a:cubicBezTo>
                <a:cubicBezTo>
                  <a:pt x="777289" y="835120"/>
                  <a:pt x="769288" y="827120"/>
                  <a:pt x="769288" y="817252"/>
                </a:cubicBezTo>
                <a:cubicBezTo>
                  <a:pt x="769288" y="807384"/>
                  <a:pt x="777288" y="799383"/>
                  <a:pt x="787157" y="799383"/>
                </a:cubicBezTo>
                <a:close/>
                <a:moveTo>
                  <a:pt x="701575" y="799383"/>
                </a:moveTo>
                <a:cubicBezTo>
                  <a:pt x="711444" y="799383"/>
                  <a:pt x="719444" y="807384"/>
                  <a:pt x="719444" y="817252"/>
                </a:cubicBezTo>
                <a:cubicBezTo>
                  <a:pt x="719444" y="827121"/>
                  <a:pt x="711444" y="835120"/>
                  <a:pt x="701575" y="835120"/>
                </a:cubicBezTo>
                <a:cubicBezTo>
                  <a:pt x="691707" y="835120"/>
                  <a:pt x="683706" y="827120"/>
                  <a:pt x="683706" y="817252"/>
                </a:cubicBezTo>
                <a:cubicBezTo>
                  <a:pt x="683706" y="807384"/>
                  <a:pt x="691707" y="799383"/>
                  <a:pt x="701575" y="799383"/>
                </a:cubicBezTo>
                <a:close/>
                <a:moveTo>
                  <a:pt x="615994" y="799383"/>
                </a:moveTo>
                <a:cubicBezTo>
                  <a:pt x="625863" y="799383"/>
                  <a:pt x="633863" y="807384"/>
                  <a:pt x="633863" y="817252"/>
                </a:cubicBezTo>
                <a:cubicBezTo>
                  <a:pt x="633863" y="827121"/>
                  <a:pt x="625864" y="835120"/>
                  <a:pt x="615994" y="835120"/>
                </a:cubicBezTo>
                <a:cubicBezTo>
                  <a:pt x="606127" y="835120"/>
                  <a:pt x="598126" y="827120"/>
                  <a:pt x="598126" y="817252"/>
                </a:cubicBezTo>
                <a:cubicBezTo>
                  <a:pt x="598126" y="807384"/>
                  <a:pt x="606126"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19" y="799383"/>
                  <a:pt x="377120" y="807384"/>
                  <a:pt x="377120" y="817252"/>
                </a:cubicBezTo>
                <a:cubicBezTo>
                  <a:pt x="377120" y="827121"/>
                  <a:pt x="369120" y="835120"/>
                  <a:pt x="359252" y="835120"/>
                </a:cubicBezTo>
                <a:cubicBezTo>
                  <a:pt x="349383" y="835120"/>
                  <a:pt x="341383" y="827120"/>
                  <a:pt x="341383" y="817252"/>
                </a:cubicBezTo>
                <a:cubicBezTo>
                  <a:pt x="341383" y="807384"/>
                  <a:pt x="349382" y="799383"/>
                  <a:pt x="359252" y="799383"/>
                </a:cubicBezTo>
                <a:close/>
                <a:moveTo>
                  <a:pt x="273671" y="799383"/>
                </a:moveTo>
                <a:cubicBezTo>
                  <a:pt x="283539" y="799383"/>
                  <a:pt x="291540" y="807384"/>
                  <a:pt x="291540" y="817252"/>
                </a:cubicBezTo>
                <a:cubicBezTo>
                  <a:pt x="291540" y="827121"/>
                  <a:pt x="283539" y="835120"/>
                  <a:pt x="273671" y="835120"/>
                </a:cubicBezTo>
                <a:cubicBezTo>
                  <a:pt x="263802" y="835120"/>
                  <a:pt x="255802" y="827120"/>
                  <a:pt x="255802" y="817252"/>
                </a:cubicBezTo>
                <a:cubicBezTo>
                  <a:pt x="255802" y="807384"/>
                  <a:pt x="263802" y="799383"/>
                  <a:pt x="273671" y="799383"/>
                </a:cubicBezTo>
                <a:close/>
                <a:moveTo>
                  <a:pt x="189030" y="799383"/>
                </a:moveTo>
                <a:cubicBezTo>
                  <a:pt x="198898" y="799383"/>
                  <a:pt x="206899" y="807384"/>
                  <a:pt x="206899" y="817252"/>
                </a:cubicBezTo>
                <a:cubicBezTo>
                  <a:pt x="206899" y="827121"/>
                  <a:pt x="198898" y="835120"/>
                  <a:pt x="189030" y="835120"/>
                </a:cubicBezTo>
                <a:cubicBezTo>
                  <a:pt x="179161" y="835120"/>
                  <a:pt x="171161" y="827120"/>
                  <a:pt x="171161" y="817252"/>
                </a:cubicBezTo>
                <a:cubicBezTo>
                  <a:pt x="171161" y="807384"/>
                  <a:pt x="179161" y="799383"/>
                  <a:pt x="189030" y="799383"/>
                </a:cubicBezTo>
                <a:close/>
                <a:moveTo>
                  <a:pt x="103449" y="799383"/>
                </a:moveTo>
                <a:cubicBezTo>
                  <a:pt x="113317" y="799383"/>
                  <a:pt x="121317" y="807384"/>
                  <a:pt x="121317" y="817252"/>
                </a:cubicBezTo>
                <a:cubicBezTo>
                  <a:pt x="121317" y="827121"/>
                  <a:pt x="113317" y="835120"/>
                  <a:pt x="103449" y="835120"/>
                </a:cubicBezTo>
                <a:cubicBezTo>
                  <a:pt x="93580" y="835120"/>
                  <a:pt x="85580" y="827120"/>
                  <a:pt x="85580" y="817252"/>
                </a:cubicBezTo>
                <a:cubicBezTo>
                  <a:pt x="85580" y="807384"/>
                  <a:pt x="93580" y="799383"/>
                  <a:pt x="103449" y="799383"/>
                </a:cubicBezTo>
                <a:close/>
                <a:moveTo>
                  <a:pt x="1042959" y="708159"/>
                </a:moveTo>
                <a:cubicBezTo>
                  <a:pt x="1044840" y="708159"/>
                  <a:pt x="1045780" y="709100"/>
                  <a:pt x="1047661" y="709100"/>
                </a:cubicBezTo>
                <a:cubicBezTo>
                  <a:pt x="1043899" y="720385"/>
                  <a:pt x="1040138"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50" y="743896"/>
                  <a:pt x="940449" y="735896"/>
                  <a:pt x="940449" y="726027"/>
                </a:cubicBezTo>
                <a:cubicBezTo>
                  <a:pt x="940449" y="716159"/>
                  <a:pt x="948450" y="708159"/>
                  <a:pt x="958318" y="708159"/>
                </a:cubicBezTo>
                <a:close/>
                <a:moveTo>
                  <a:pt x="872737" y="708159"/>
                </a:moveTo>
                <a:cubicBezTo>
                  <a:pt x="882606" y="708159"/>
                  <a:pt x="890606" y="716159"/>
                  <a:pt x="890606" y="726027"/>
                </a:cubicBezTo>
                <a:cubicBezTo>
                  <a:pt x="890606" y="735896"/>
                  <a:pt x="882607" y="743896"/>
                  <a:pt x="872737" y="743896"/>
                </a:cubicBezTo>
                <a:cubicBezTo>
                  <a:pt x="862870" y="743896"/>
                  <a:pt x="854869" y="735896"/>
                  <a:pt x="854869" y="726027"/>
                </a:cubicBezTo>
                <a:cubicBezTo>
                  <a:pt x="854869" y="716159"/>
                  <a:pt x="862869" y="708159"/>
                  <a:pt x="872737" y="708159"/>
                </a:cubicBezTo>
                <a:close/>
                <a:moveTo>
                  <a:pt x="787157" y="708159"/>
                </a:moveTo>
                <a:cubicBezTo>
                  <a:pt x="797025" y="708159"/>
                  <a:pt x="805025" y="716159"/>
                  <a:pt x="805025" y="726027"/>
                </a:cubicBezTo>
                <a:cubicBezTo>
                  <a:pt x="805025" y="735896"/>
                  <a:pt x="797026" y="743896"/>
                  <a:pt x="787157" y="743896"/>
                </a:cubicBezTo>
                <a:cubicBezTo>
                  <a:pt x="777289" y="743896"/>
                  <a:pt x="769288" y="735896"/>
                  <a:pt x="769288" y="726027"/>
                </a:cubicBezTo>
                <a:cubicBezTo>
                  <a:pt x="769288" y="716159"/>
                  <a:pt x="777288" y="708159"/>
                  <a:pt x="787157" y="708159"/>
                </a:cubicBezTo>
                <a:close/>
                <a:moveTo>
                  <a:pt x="701575" y="708159"/>
                </a:moveTo>
                <a:cubicBezTo>
                  <a:pt x="711444" y="708159"/>
                  <a:pt x="719444" y="716159"/>
                  <a:pt x="719444" y="726027"/>
                </a:cubicBezTo>
                <a:cubicBezTo>
                  <a:pt x="719444" y="735896"/>
                  <a:pt x="711444" y="743896"/>
                  <a:pt x="701575" y="743896"/>
                </a:cubicBezTo>
                <a:cubicBezTo>
                  <a:pt x="691707" y="743896"/>
                  <a:pt x="683706" y="735896"/>
                  <a:pt x="683706" y="726027"/>
                </a:cubicBezTo>
                <a:cubicBezTo>
                  <a:pt x="683706" y="716159"/>
                  <a:pt x="691707" y="708159"/>
                  <a:pt x="701575" y="708159"/>
                </a:cubicBezTo>
                <a:close/>
                <a:moveTo>
                  <a:pt x="615994" y="708159"/>
                </a:moveTo>
                <a:cubicBezTo>
                  <a:pt x="625863" y="708159"/>
                  <a:pt x="633863" y="716159"/>
                  <a:pt x="633863" y="726027"/>
                </a:cubicBezTo>
                <a:cubicBezTo>
                  <a:pt x="633863" y="735896"/>
                  <a:pt x="625864" y="743896"/>
                  <a:pt x="615994" y="743896"/>
                </a:cubicBezTo>
                <a:cubicBezTo>
                  <a:pt x="606127" y="743896"/>
                  <a:pt x="598126" y="735896"/>
                  <a:pt x="598126" y="726027"/>
                </a:cubicBezTo>
                <a:cubicBezTo>
                  <a:pt x="598126" y="716159"/>
                  <a:pt x="606126" y="708159"/>
                  <a:pt x="615994" y="708159"/>
                </a:cubicBezTo>
                <a:close/>
                <a:moveTo>
                  <a:pt x="530413" y="708159"/>
                </a:moveTo>
                <a:cubicBezTo>
                  <a:pt x="540282" y="708159"/>
                  <a:pt x="548282" y="716159"/>
                  <a:pt x="548282" y="726027"/>
                </a:cubicBezTo>
                <a:cubicBezTo>
                  <a:pt x="548282" y="735896"/>
                  <a:pt x="540282" y="743896"/>
                  <a:pt x="530413" y="743896"/>
                </a:cubicBezTo>
                <a:cubicBezTo>
                  <a:pt x="520545" y="743896"/>
                  <a:pt x="512544" y="735896"/>
                  <a:pt x="512544" y="726027"/>
                </a:cubicBezTo>
                <a:cubicBezTo>
                  <a:pt x="512544" y="716159"/>
                  <a:pt x="520545" y="708159"/>
                  <a:pt x="530413" y="708159"/>
                </a:cubicBezTo>
                <a:close/>
                <a:moveTo>
                  <a:pt x="444832" y="708159"/>
                </a:moveTo>
                <a:cubicBezTo>
                  <a:pt x="454701" y="708159"/>
                  <a:pt x="462701" y="716159"/>
                  <a:pt x="462701" y="726027"/>
                </a:cubicBezTo>
                <a:cubicBezTo>
                  <a:pt x="462701" y="735896"/>
                  <a:pt x="454702" y="743896"/>
                  <a:pt x="444832" y="743896"/>
                </a:cubicBezTo>
                <a:cubicBezTo>
                  <a:pt x="434965" y="743896"/>
                  <a:pt x="426964" y="735896"/>
                  <a:pt x="426964" y="726027"/>
                </a:cubicBezTo>
                <a:cubicBezTo>
                  <a:pt x="426964" y="716159"/>
                  <a:pt x="434964" y="708159"/>
                  <a:pt x="444832" y="708159"/>
                </a:cubicBezTo>
                <a:close/>
                <a:moveTo>
                  <a:pt x="359252" y="708159"/>
                </a:moveTo>
                <a:cubicBezTo>
                  <a:pt x="369119" y="708159"/>
                  <a:pt x="377120" y="716159"/>
                  <a:pt x="377120" y="726027"/>
                </a:cubicBezTo>
                <a:cubicBezTo>
                  <a:pt x="377120" y="735896"/>
                  <a:pt x="369120" y="743896"/>
                  <a:pt x="359252" y="743896"/>
                </a:cubicBezTo>
                <a:cubicBezTo>
                  <a:pt x="349383" y="743896"/>
                  <a:pt x="341383" y="735896"/>
                  <a:pt x="341383" y="726027"/>
                </a:cubicBezTo>
                <a:cubicBezTo>
                  <a:pt x="341383" y="716159"/>
                  <a:pt x="349382" y="708159"/>
                  <a:pt x="359252" y="708159"/>
                </a:cubicBezTo>
                <a:close/>
                <a:moveTo>
                  <a:pt x="273671" y="708159"/>
                </a:moveTo>
                <a:cubicBezTo>
                  <a:pt x="283539" y="708159"/>
                  <a:pt x="291540" y="716159"/>
                  <a:pt x="291540" y="726027"/>
                </a:cubicBezTo>
                <a:cubicBezTo>
                  <a:pt x="291540" y="735896"/>
                  <a:pt x="283539" y="743896"/>
                  <a:pt x="273671" y="743896"/>
                </a:cubicBezTo>
                <a:cubicBezTo>
                  <a:pt x="263802" y="743896"/>
                  <a:pt x="255802" y="735896"/>
                  <a:pt x="255802" y="726027"/>
                </a:cubicBezTo>
                <a:cubicBezTo>
                  <a:pt x="255802" y="716159"/>
                  <a:pt x="263802" y="708159"/>
                  <a:pt x="273671" y="708159"/>
                </a:cubicBezTo>
                <a:close/>
                <a:moveTo>
                  <a:pt x="189030" y="708159"/>
                </a:moveTo>
                <a:cubicBezTo>
                  <a:pt x="198898" y="708159"/>
                  <a:pt x="206899" y="716159"/>
                  <a:pt x="206899" y="726027"/>
                </a:cubicBezTo>
                <a:cubicBezTo>
                  <a:pt x="206899" y="735896"/>
                  <a:pt x="198898" y="743896"/>
                  <a:pt x="189030" y="743896"/>
                </a:cubicBezTo>
                <a:cubicBezTo>
                  <a:pt x="179161" y="743896"/>
                  <a:pt x="171161" y="735896"/>
                  <a:pt x="171161" y="726027"/>
                </a:cubicBezTo>
                <a:cubicBezTo>
                  <a:pt x="171161" y="716159"/>
                  <a:pt x="179161" y="708159"/>
                  <a:pt x="189030" y="708159"/>
                </a:cubicBezTo>
                <a:close/>
                <a:moveTo>
                  <a:pt x="103449" y="708159"/>
                </a:moveTo>
                <a:cubicBezTo>
                  <a:pt x="113317" y="708159"/>
                  <a:pt x="121317" y="716159"/>
                  <a:pt x="121317" y="726027"/>
                </a:cubicBezTo>
                <a:cubicBezTo>
                  <a:pt x="121317" y="735896"/>
                  <a:pt x="113317" y="743896"/>
                  <a:pt x="103449" y="743896"/>
                </a:cubicBezTo>
                <a:cubicBezTo>
                  <a:pt x="93580" y="743896"/>
                  <a:pt x="85580" y="735896"/>
                  <a:pt x="85580" y="726027"/>
                </a:cubicBezTo>
                <a:cubicBezTo>
                  <a:pt x="85580" y="716159"/>
                  <a:pt x="93580" y="708159"/>
                  <a:pt x="103449" y="708159"/>
                </a:cubicBezTo>
                <a:close/>
                <a:moveTo>
                  <a:pt x="17869" y="708159"/>
                </a:moveTo>
                <a:cubicBezTo>
                  <a:pt x="27273" y="708159"/>
                  <a:pt x="35737" y="715683"/>
                  <a:pt x="35737" y="726027"/>
                </a:cubicBezTo>
                <a:cubicBezTo>
                  <a:pt x="35737" y="733551"/>
                  <a:pt x="31034" y="739194"/>
                  <a:pt x="25391" y="742955"/>
                </a:cubicBezTo>
                <a:cubicBezTo>
                  <a:pt x="20689" y="731671"/>
                  <a:pt x="16928" y="720385"/>
                  <a:pt x="13166" y="709099"/>
                </a:cubicBezTo>
                <a:cubicBezTo>
                  <a:pt x="15047" y="708159"/>
                  <a:pt x="15987" y="708159"/>
                  <a:pt x="17869" y="708159"/>
                </a:cubicBezTo>
                <a:close/>
                <a:moveTo>
                  <a:pt x="1043899" y="616936"/>
                </a:moveTo>
                <a:cubicBezTo>
                  <a:pt x="1053768" y="616936"/>
                  <a:pt x="1061768" y="624936"/>
                  <a:pt x="1061768" y="634804"/>
                </a:cubicBezTo>
                <a:cubicBezTo>
                  <a:pt x="1061768" y="644673"/>
                  <a:pt x="1053769" y="652673"/>
                  <a:pt x="1043899" y="652673"/>
                </a:cubicBezTo>
                <a:cubicBezTo>
                  <a:pt x="1034032" y="652673"/>
                  <a:pt x="1026031" y="644673"/>
                  <a:pt x="1026031" y="634804"/>
                </a:cubicBezTo>
                <a:cubicBezTo>
                  <a:pt x="1026031" y="624936"/>
                  <a:pt x="1034031" y="616936"/>
                  <a:pt x="1043899" y="616936"/>
                </a:cubicBezTo>
                <a:close/>
                <a:moveTo>
                  <a:pt x="958318" y="616936"/>
                </a:moveTo>
                <a:cubicBezTo>
                  <a:pt x="968187" y="616936"/>
                  <a:pt x="976187" y="624936"/>
                  <a:pt x="976187" y="634804"/>
                </a:cubicBezTo>
                <a:cubicBezTo>
                  <a:pt x="976187" y="644673"/>
                  <a:pt x="968187" y="652673"/>
                  <a:pt x="958318" y="652673"/>
                </a:cubicBezTo>
                <a:cubicBezTo>
                  <a:pt x="948450" y="652673"/>
                  <a:pt x="940449" y="644673"/>
                  <a:pt x="940449" y="634804"/>
                </a:cubicBezTo>
                <a:cubicBezTo>
                  <a:pt x="940449" y="624936"/>
                  <a:pt x="948450" y="616936"/>
                  <a:pt x="958318" y="616936"/>
                </a:cubicBezTo>
                <a:close/>
                <a:moveTo>
                  <a:pt x="872737" y="616936"/>
                </a:moveTo>
                <a:cubicBezTo>
                  <a:pt x="882606" y="616936"/>
                  <a:pt x="890606" y="624936"/>
                  <a:pt x="890606" y="634804"/>
                </a:cubicBezTo>
                <a:cubicBezTo>
                  <a:pt x="890606" y="644673"/>
                  <a:pt x="882607" y="652673"/>
                  <a:pt x="872737" y="652673"/>
                </a:cubicBezTo>
                <a:cubicBezTo>
                  <a:pt x="862870" y="652673"/>
                  <a:pt x="854869" y="644673"/>
                  <a:pt x="854869" y="634804"/>
                </a:cubicBezTo>
                <a:cubicBezTo>
                  <a:pt x="854869" y="624936"/>
                  <a:pt x="862869" y="616936"/>
                  <a:pt x="872737" y="616936"/>
                </a:cubicBezTo>
                <a:close/>
                <a:moveTo>
                  <a:pt x="787157" y="616936"/>
                </a:moveTo>
                <a:cubicBezTo>
                  <a:pt x="797025" y="616936"/>
                  <a:pt x="805025" y="624936"/>
                  <a:pt x="805025" y="634804"/>
                </a:cubicBezTo>
                <a:cubicBezTo>
                  <a:pt x="805025" y="644673"/>
                  <a:pt x="797026" y="652673"/>
                  <a:pt x="787157" y="652673"/>
                </a:cubicBezTo>
                <a:cubicBezTo>
                  <a:pt x="777289" y="652673"/>
                  <a:pt x="769288" y="644673"/>
                  <a:pt x="769288" y="634804"/>
                </a:cubicBezTo>
                <a:cubicBezTo>
                  <a:pt x="769288" y="624936"/>
                  <a:pt x="777288" y="616936"/>
                  <a:pt x="787157" y="616936"/>
                </a:cubicBezTo>
                <a:close/>
                <a:moveTo>
                  <a:pt x="701575" y="616936"/>
                </a:moveTo>
                <a:cubicBezTo>
                  <a:pt x="711444" y="616936"/>
                  <a:pt x="719444" y="624936"/>
                  <a:pt x="719444" y="634804"/>
                </a:cubicBezTo>
                <a:cubicBezTo>
                  <a:pt x="719444" y="644673"/>
                  <a:pt x="711444" y="652673"/>
                  <a:pt x="701575" y="652673"/>
                </a:cubicBezTo>
                <a:cubicBezTo>
                  <a:pt x="691707" y="652673"/>
                  <a:pt x="683706" y="644673"/>
                  <a:pt x="683706" y="634804"/>
                </a:cubicBezTo>
                <a:cubicBezTo>
                  <a:pt x="683706" y="624936"/>
                  <a:pt x="691707" y="616936"/>
                  <a:pt x="701575" y="616936"/>
                </a:cubicBezTo>
                <a:close/>
                <a:moveTo>
                  <a:pt x="615994" y="616936"/>
                </a:moveTo>
                <a:cubicBezTo>
                  <a:pt x="625863" y="616936"/>
                  <a:pt x="633863" y="624936"/>
                  <a:pt x="633863" y="634804"/>
                </a:cubicBezTo>
                <a:cubicBezTo>
                  <a:pt x="633863" y="644673"/>
                  <a:pt x="625864" y="652673"/>
                  <a:pt x="615994" y="652673"/>
                </a:cubicBezTo>
                <a:cubicBezTo>
                  <a:pt x="606127" y="652673"/>
                  <a:pt x="598126" y="644673"/>
                  <a:pt x="598126" y="634804"/>
                </a:cubicBezTo>
                <a:cubicBezTo>
                  <a:pt x="598126" y="624936"/>
                  <a:pt x="606126" y="616936"/>
                  <a:pt x="615994" y="616936"/>
                </a:cubicBezTo>
                <a:close/>
                <a:moveTo>
                  <a:pt x="530413" y="616936"/>
                </a:moveTo>
                <a:cubicBezTo>
                  <a:pt x="540282" y="616936"/>
                  <a:pt x="548282" y="624936"/>
                  <a:pt x="548282" y="634804"/>
                </a:cubicBezTo>
                <a:cubicBezTo>
                  <a:pt x="548282" y="644673"/>
                  <a:pt x="540282" y="652673"/>
                  <a:pt x="530413" y="652673"/>
                </a:cubicBezTo>
                <a:cubicBezTo>
                  <a:pt x="520545" y="652673"/>
                  <a:pt x="512544" y="644673"/>
                  <a:pt x="512544" y="634804"/>
                </a:cubicBezTo>
                <a:cubicBezTo>
                  <a:pt x="512544" y="624936"/>
                  <a:pt x="520545" y="616936"/>
                  <a:pt x="530413" y="616936"/>
                </a:cubicBezTo>
                <a:close/>
                <a:moveTo>
                  <a:pt x="444832" y="616936"/>
                </a:moveTo>
                <a:cubicBezTo>
                  <a:pt x="454701" y="616936"/>
                  <a:pt x="462701" y="624936"/>
                  <a:pt x="462701" y="634804"/>
                </a:cubicBezTo>
                <a:cubicBezTo>
                  <a:pt x="462701" y="644673"/>
                  <a:pt x="454702" y="652673"/>
                  <a:pt x="444832" y="652673"/>
                </a:cubicBezTo>
                <a:cubicBezTo>
                  <a:pt x="434965" y="652673"/>
                  <a:pt x="426964" y="644673"/>
                  <a:pt x="426964" y="634804"/>
                </a:cubicBezTo>
                <a:cubicBezTo>
                  <a:pt x="426964" y="624936"/>
                  <a:pt x="434964" y="616936"/>
                  <a:pt x="444832" y="616936"/>
                </a:cubicBezTo>
                <a:close/>
                <a:moveTo>
                  <a:pt x="359252" y="616936"/>
                </a:moveTo>
                <a:cubicBezTo>
                  <a:pt x="369119" y="616936"/>
                  <a:pt x="377120" y="624936"/>
                  <a:pt x="377120" y="634804"/>
                </a:cubicBezTo>
                <a:cubicBezTo>
                  <a:pt x="377120" y="644673"/>
                  <a:pt x="369120" y="652673"/>
                  <a:pt x="359252" y="652673"/>
                </a:cubicBezTo>
                <a:cubicBezTo>
                  <a:pt x="349383" y="652673"/>
                  <a:pt x="341383" y="644673"/>
                  <a:pt x="341383" y="634804"/>
                </a:cubicBezTo>
                <a:cubicBezTo>
                  <a:pt x="341383" y="624936"/>
                  <a:pt x="349382" y="616936"/>
                  <a:pt x="359252" y="616936"/>
                </a:cubicBezTo>
                <a:close/>
                <a:moveTo>
                  <a:pt x="273671" y="616936"/>
                </a:moveTo>
                <a:cubicBezTo>
                  <a:pt x="283539" y="616936"/>
                  <a:pt x="291540" y="624936"/>
                  <a:pt x="291540" y="634804"/>
                </a:cubicBezTo>
                <a:cubicBezTo>
                  <a:pt x="291540" y="644673"/>
                  <a:pt x="283539" y="652673"/>
                  <a:pt x="273671" y="652673"/>
                </a:cubicBezTo>
                <a:cubicBezTo>
                  <a:pt x="263802" y="652673"/>
                  <a:pt x="255802" y="644673"/>
                  <a:pt x="255802" y="634804"/>
                </a:cubicBezTo>
                <a:cubicBezTo>
                  <a:pt x="255802" y="624936"/>
                  <a:pt x="263802" y="616936"/>
                  <a:pt x="273671" y="616936"/>
                </a:cubicBezTo>
                <a:close/>
                <a:moveTo>
                  <a:pt x="189030" y="616936"/>
                </a:moveTo>
                <a:cubicBezTo>
                  <a:pt x="198898" y="616936"/>
                  <a:pt x="206899" y="624936"/>
                  <a:pt x="206899" y="634804"/>
                </a:cubicBezTo>
                <a:cubicBezTo>
                  <a:pt x="206899" y="644673"/>
                  <a:pt x="198898" y="652673"/>
                  <a:pt x="189030" y="652673"/>
                </a:cubicBezTo>
                <a:cubicBezTo>
                  <a:pt x="179161" y="652673"/>
                  <a:pt x="171161" y="644673"/>
                  <a:pt x="171161" y="634804"/>
                </a:cubicBezTo>
                <a:cubicBezTo>
                  <a:pt x="171161" y="624936"/>
                  <a:pt x="179161" y="616936"/>
                  <a:pt x="189030" y="616936"/>
                </a:cubicBezTo>
                <a:close/>
                <a:moveTo>
                  <a:pt x="103449" y="616936"/>
                </a:moveTo>
                <a:cubicBezTo>
                  <a:pt x="113317" y="616936"/>
                  <a:pt x="121317" y="624936"/>
                  <a:pt x="121317" y="634804"/>
                </a:cubicBezTo>
                <a:cubicBezTo>
                  <a:pt x="121317" y="644673"/>
                  <a:pt x="113317" y="652673"/>
                  <a:pt x="103449" y="652673"/>
                </a:cubicBezTo>
                <a:cubicBezTo>
                  <a:pt x="93580" y="652673"/>
                  <a:pt x="85580" y="644673"/>
                  <a:pt x="85580" y="634804"/>
                </a:cubicBezTo>
                <a:cubicBezTo>
                  <a:pt x="85580" y="624936"/>
                  <a:pt x="93580" y="616936"/>
                  <a:pt x="103449" y="616936"/>
                </a:cubicBezTo>
                <a:close/>
                <a:moveTo>
                  <a:pt x="17869" y="616936"/>
                </a:moveTo>
                <a:cubicBezTo>
                  <a:pt x="27737" y="616936"/>
                  <a:pt x="35737" y="624936"/>
                  <a:pt x="35737" y="634804"/>
                </a:cubicBezTo>
                <a:cubicBezTo>
                  <a:pt x="35737" y="644673"/>
                  <a:pt x="27737" y="652673"/>
                  <a:pt x="17869" y="652673"/>
                </a:cubicBezTo>
                <a:cubicBezTo>
                  <a:pt x="8000" y="652673"/>
                  <a:pt x="0" y="644673"/>
                  <a:pt x="0" y="634804"/>
                </a:cubicBezTo>
                <a:cubicBezTo>
                  <a:pt x="0" y="624936"/>
                  <a:pt x="8000" y="616936"/>
                  <a:pt x="17869" y="616936"/>
                </a:cubicBezTo>
                <a:close/>
                <a:moveTo>
                  <a:pt x="1043899" y="525711"/>
                </a:moveTo>
                <a:cubicBezTo>
                  <a:pt x="1053768" y="525711"/>
                  <a:pt x="1061768" y="533711"/>
                  <a:pt x="1061768" y="543580"/>
                </a:cubicBezTo>
                <a:cubicBezTo>
                  <a:pt x="1061768" y="553448"/>
                  <a:pt x="1053769" y="561448"/>
                  <a:pt x="1043899" y="561448"/>
                </a:cubicBezTo>
                <a:cubicBezTo>
                  <a:pt x="1034032" y="561448"/>
                  <a:pt x="1026031" y="553448"/>
                  <a:pt x="1026031" y="543580"/>
                </a:cubicBezTo>
                <a:cubicBezTo>
                  <a:pt x="1026031" y="533711"/>
                  <a:pt x="1034031" y="525711"/>
                  <a:pt x="1043899" y="525711"/>
                </a:cubicBezTo>
                <a:close/>
                <a:moveTo>
                  <a:pt x="958318" y="525711"/>
                </a:moveTo>
                <a:cubicBezTo>
                  <a:pt x="968187" y="525711"/>
                  <a:pt x="976187" y="533711"/>
                  <a:pt x="976187" y="543580"/>
                </a:cubicBezTo>
                <a:cubicBezTo>
                  <a:pt x="976187" y="553448"/>
                  <a:pt x="968187" y="561448"/>
                  <a:pt x="958318" y="561448"/>
                </a:cubicBezTo>
                <a:cubicBezTo>
                  <a:pt x="948450" y="561448"/>
                  <a:pt x="940449" y="553448"/>
                  <a:pt x="940449" y="543580"/>
                </a:cubicBezTo>
                <a:cubicBezTo>
                  <a:pt x="940449" y="533711"/>
                  <a:pt x="948450" y="525711"/>
                  <a:pt x="958318" y="525711"/>
                </a:cubicBezTo>
                <a:close/>
                <a:moveTo>
                  <a:pt x="872737" y="525711"/>
                </a:moveTo>
                <a:cubicBezTo>
                  <a:pt x="882606" y="525711"/>
                  <a:pt x="890606" y="533711"/>
                  <a:pt x="890606" y="543580"/>
                </a:cubicBezTo>
                <a:cubicBezTo>
                  <a:pt x="890606" y="553448"/>
                  <a:pt x="882607" y="561448"/>
                  <a:pt x="872737" y="561448"/>
                </a:cubicBezTo>
                <a:cubicBezTo>
                  <a:pt x="862870" y="561448"/>
                  <a:pt x="854869" y="553448"/>
                  <a:pt x="854869" y="543580"/>
                </a:cubicBezTo>
                <a:cubicBezTo>
                  <a:pt x="854869" y="533711"/>
                  <a:pt x="862869" y="525711"/>
                  <a:pt x="872737" y="525711"/>
                </a:cubicBezTo>
                <a:close/>
                <a:moveTo>
                  <a:pt x="787157" y="525711"/>
                </a:moveTo>
                <a:cubicBezTo>
                  <a:pt x="797025" y="525711"/>
                  <a:pt x="805025" y="533711"/>
                  <a:pt x="805025" y="543580"/>
                </a:cubicBezTo>
                <a:cubicBezTo>
                  <a:pt x="805025" y="553448"/>
                  <a:pt x="797026" y="561448"/>
                  <a:pt x="787157" y="561448"/>
                </a:cubicBezTo>
                <a:cubicBezTo>
                  <a:pt x="777289" y="561448"/>
                  <a:pt x="769288" y="553448"/>
                  <a:pt x="769288" y="543580"/>
                </a:cubicBezTo>
                <a:cubicBezTo>
                  <a:pt x="769288" y="533711"/>
                  <a:pt x="777288" y="525711"/>
                  <a:pt x="787157" y="525711"/>
                </a:cubicBezTo>
                <a:close/>
                <a:moveTo>
                  <a:pt x="701575" y="525711"/>
                </a:moveTo>
                <a:cubicBezTo>
                  <a:pt x="711444" y="525711"/>
                  <a:pt x="719444" y="533711"/>
                  <a:pt x="719444" y="543580"/>
                </a:cubicBezTo>
                <a:cubicBezTo>
                  <a:pt x="719444" y="553448"/>
                  <a:pt x="711444" y="561448"/>
                  <a:pt x="701575" y="561448"/>
                </a:cubicBezTo>
                <a:cubicBezTo>
                  <a:pt x="691707" y="561448"/>
                  <a:pt x="683706" y="553448"/>
                  <a:pt x="683706" y="543580"/>
                </a:cubicBezTo>
                <a:cubicBezTo>
                  <a:pt x="683706" y="533711"/>
                  <a:pt x="691707" y="525711"/>
                  <a:pt x="701575" y="525711"/>
                </a:cubicBezTo>
                <a:close/>
                <a:moveTo>
                  <a:pt x="615994" y="525711"/>
                </a:moveTo>
                <a:cubicBezTo>
                  <a:pt x="625863" y="525711"/>
                  <a:pt x="633863" y="533711"/>
                  <a:pt x="633863" y="543580"/>
                </a:cubicBezTo>
                <a:cubicBezTo>
                  <a:pt x="633863" y="553448"/>
                  <a:pt x="625864" y="561448"/>
                  <a:pt x="615994" y="561448"/>
                </a:cubicBezTo>
                <a:cubicBezTo>
                  <a:pt x="606127" y="561448"/>
                  <a:pt x="598126" y="553448"/>
                  <a:pt x="598126" y="543580"/>
                </a:cubicBezTo>
                <a:cubicBezTo>
                  <a:pt x="598126" y="533711"/>
                  <a:pt x="606126" y="525711"/>
                  <a:pt x="615994" y="525711"/>
                </a:cubicBezTo>
                <a:close/>
                <a:moveTo>
                  <a:pt x="530413" y="525711"/>
                </a:moveTo>
                <a:cubicBezTo>
                  <a:pt x="540282" y="525711"/>
                  <a:pt x="548282" y="533711"/>
                  <a:pt x="548282" y="543580"/>
                </a:cubicBezTo>
                <a:cubicBezTo>
                  <a:pt x="548282" y="553448"/>
                  <a:pt x="540282" y="561448"/>
                  <a:pt x="530413" y="561448"/>
                </a:cubicBezTo>
                <a:cubicBezTo>
                  <a:pt x="520545" y="561448"/>
                  <a:pt x="512544" y="553448"/>
                  <a:pt x="512544" y="543580"/>
                </a:cubicBezTo>
                <a:cubicBezTo>
                  <a:pt x="512544" y="533711"/>
                  <a:pt x="520545" y="525711"/>
                  <a:pt x="530413" y="525711"/>
                </a:cubicBezTo>
                <a:close/>
                <a:moveTo>
                  <a:pt x="444832" y="525711"/>
                </a:moveTo>
                <a:cubicBezTo>
                  <a:pt x="454701" y="525711"/>
                  <a:pt x="462701" y="533711"/>
                  <a:pt x="462701" y="543580"/>
                </a:cubicBezTo>
                <a:cubicBezTo>
                  <a:pt x="462701" y="553448"/>
                  <a:pt x="454702" y="561448"/>
                  <a:pt x="444832" y="561448"/>
                </a:cubicBezTo>
                <a:cubicBezTo>
                  <a:pt x="434965" y="561448"/>
                  <a:pt x="426964" y="553448"/>
                  <a:pt x="426964" y="543580"/>
                </a:cubicBezTo>
                <a:cubicBezTo>
                  <a:pt x="426964" y="533711"/>
                  <a:pt x="434964" y="525711"/>
                  <a:pt x="444832" y="525711"/>
                </a:cubicBezTo>
                <a:close/>
                <a:moveTo>
                  <a:pt x="359252" y="525711"/>
                </a:moveTo>
                <a:cubicBezTo>
                  <a:pt x="369119" y="525711"/>
                  <a:pt x="377120" y="533711"/>
                  <a:pt x="377120" y="543580"/>
                </a:cubicBezTo>
                <a:cubicBezTo>
                  <a:pt x="377120" y="553448"/>
                  <a:pt x="369120" y="561448"/>
                  <a:pt x="359252" y="561448"/>
                </a:cubicBezTo>
                <a:cubicBezTo>
                  <a:pt x="349383" y="561448"/>
                  <a:pt x="341383" y="553448"/>
                  <a:pt x="341383" y="543580"/>
                </a:cubicBezTo>
                <a:cubicBezTo>
                  <a:pt x="341383" y="533711"/>
                  <a:pt x="349382" y="525711"/>
                  <a:pt x="359252" y="525711"/>
                </a:cubicBezTo>
                <a:close/>
                <a:moveTo>
                  <a:pt x="273671" y="525711"/>
                </a:moveTo>
                <a:cubicBezTo>
                  <a:pt x="283539" y="525711"/>
                  <a:pt x="291540" y="533711"/>
                  <a:pt x="291540" y="543580"/>
                </a:cubicBezTo>
                <a:cubicBezTo>
                  <a:pt x="291540" y="553448"/>
                  <a:pt x="283539" y="561448"/>
                  <a:pt x="273671" y="561448"/>
                </a:cubicBezTo>
                <a:cubicBezTo>
                  <a:pt x="263802" y="561448"/>
                  <a:pt x="255802" y="553448"/>
                  <a:pt x="255802" y="543580"/>
                </a:cubicBezTo>
                <a:cubicBezTo>
                  <a:pt x="255802" y="533711"/>
                  <a:pt x="263802" y="525711"/>
                  <a:pt x="273671" y="525711"/>
                </a:cubicBezTo>
                <a:close/>
                <a:moveTo>
                  <a:pt x="189030" y="525711"/>
                </a:moveTo>
                <a:cubicBezTo>
                  <a:pt x="198898" y="525711"/>
                  <a:pt x="206899" y="533711"/>
                  <a:pt x="206899" y="543580"/>
                </a:cubicBezTo>
                <a:cubicBezTo>
                  <a:pt x="206899" y="553448"/>
                  <a:pt x="198898" y="561448"/>
                  <a:pt x="189030" y="561448"/>
                </a:cubicBezTo>
                <a:cubicBezTo>
                  <a:pt x="179161" y="561448"/>
                  <a:pt x="171161" y="553448"/>
                  <a:pt x="171161" y="543580"/>
                </a:cubicBezTo>
                <a:cubicBezTo>
                  <a:pt x="171161" y="533711"/>
                  <a:pt x="179161" y="525711"/>
                  <a:pt x="189030" y="525711"/>
                </a:cubicBezTo>
                <a:close/>
                <a:moveTo>
                  <a:pt x="103449" y="525711"/>
                </a:moveTo>
                <a:cubicBezTo>
                  <a:pt x="113317" y="525711"/>
                  <a:pt x="121317" y="533711"/>
                  <a:pt x="121317" y="543580"/>
                </a:cubicBezTo>
                <a:cubicBezTo>
                  <a:pt x="121317" y="553448"/>
                  <a:pt x="113317" y="561448"/>
                  <a:pt x="103449" y="561448"/>
                </a:cubicBezTo>
                <a:cubicBezTo>
                  <a:pt x="93580" y="561448"/>
                  <a:pt x="85580" y="553448"/>
                  <a:pt x="85580" y="543580"/>
                </a:cubicBezTo>
                <a:cubicBezTo>
                  <a:pt x="85580" y="533711"/>
                  <a:pt x="93580" y="525711"/>
                  <a:pt x="103449" y="525711"/>
                </a:cubicBezTo>
                <a:close/>
                <a:moveTo>
                  <a:pt x="17869" y="525711"/>
                </a:moveTo>
                <a:cubicBezTo>
                  <a:pt x="27737" y="525711"/>
                  <a:pt x="35737" y="533711"/>
                  <a:pt x="35737" y="543580"/>
                </a:cubicBezTo>
                <a:cubicBezTo>
                  <a:pt x="35737" y="553448"/>
                  <a:pt x="27737" y="561448"/>
                  <a:pt x="17869" y="561448"/>
                </a:cubicBezTo>
                <a:cubicBezTo>
                  <a:pt x="8000" y="561448"/>
                  <a:pt x="0" y="553448"/>
                  <a:pt x="0" y="543580"/>
                </a:cubicBezTo>
                <a:cubicBezTo>
                  <a:pt x="0" y="533711"/>
                  <a:pt x="8000" y="525711"/>
                  <a:pt x="17869" y="525711"/>
                </a:cubicBezTo>
                <a:close/>
                <a:moveTo>
                  <a:pt x="1043899" y="434488"/>
                </a:moveTo>
                <a:cubicBezTo>
                  <a:pt x="1053768" y="434488"/>
                  <a:pt x="1061768" y="442488"/>
                  <a:pt x="1061768" y="452357"/>
                </a:cubicBezTo>
                <a:cubicBezTo>
                  <a:pt x="1061768" y="462225"/>
                  <a:pt x="1053769" y="470225"/>
                  <a:pt x="1043899" y="470225"/>
                </a:cubicBezTo>
                <a:cubicBezTo>
                  <a:pt x="1034032" y="470225"/>
                  <a:pt x="1026031" y="462225"/>
                  <a:pt x="1026031" y="452357"/>
                </a:cubicBezTo>
                <a:cubicBezTo>
                  <a:pt x="1026031" y="442488"/>
                  <a:pt x="1034031" y="434488"/>
                  <a:pt x="1043899" y="434488"/>
                </a:cubicBezTo>
                <a:close/>
                <a:moveTo>
                  <a:pt x="958318" y="434488"/>
                </a:moveTo>
                <a:cubicBezTo>
                  <a:pt x="968187" y="434488"/>
                  <a:pt x="976187" y="442488"/>
                  <a:pt x="976187" y="452357"/>
                </a:cubicBezTo>
                <a:cubicBezTo>
                  <a:pt x="976187" y="462225"/>
                  <a:pt x="968187" y="470225"/>
                  <a:pt x="958318" y="470225"/>
                </a:cubicBezTo>
                <a:cubicBezTo>
                  <a:pt x="948450" y="470225"/>
                  <a:pt x="940449" y="462225"/>
                  <a:pt x="940449" y="452357"/>
                </a:cubicBezTo>
                <a:cubicBezTo>
                  <a:pt x="940449" y="442488"/>
                  <a:pt x="948450" y="434488"/>
                  <a:pt x="958318" y="434488"/>
                </a:cubicBezTo>
                <a:close/>
                <a:moveTo>
                  <a:pt x="872737" y="434488"/>
                </a:moveTo>
                <a:cubicBezTo>
                  <a:pt x="882606" y="434488"/>
                  <a:pt x="890606" y="442488"/>
                  <a:pt x="890606" y="452357"/>
                </a:cubicBezTo>
                <a:cubicBezTo>
                  <a:pt x="890606" y="462225"/>
                  <a:pt x="882607" y="470225"/>
                  <a:pt x="872737" y="470225"/>
                </a:cubicBezTo>
                <a:cubicBezTo>
                  <a:pt x="862870" y="470225"/>
                  <a:pt x="854869" y="462225"/>
                  <a:pt x="854869" y="452357"/>
                </a:cubicBezTo>
                <a:cubicBezTo>
                  <a:pt x="854869" y="442488"/>
                  <a:pt x="862869" y="434488"/>
                  <a:pt x="872737" y="434488"/>
                </a:cubicBezTo>
                <a:close/>
                <a:moveTo>
                  <a:pt x="787157" y="434488"/>
                </a:moveTo>
                <a:cubicBezTo>
                  <a:pt x="797025" y="434488"/>
                  <a:pt x="805025" y="442488"/>
                  <a:pt x="805025" y="452357"/>
                </a:cubicBezTo>
                <a:cubicBezTo>
                  <a:pt x="805025" y="462225"/>
                  <a:pt x="797026" y="470225"/>
                  <a:pt x="787157" y="470225"/>
                </a:cubicBezTo>
                <a:cubicBezTo>
                  <a:pt x="777289" y="470225"/>
                  <a:pt x="769288" y="462225"/>
                  <a:pt x="769288" y="452357"/>
                </a:cubicBezTo>
                <a:cubicBezTo>
                  <a:pt x="769288" y="442488"/>
                  <a:pt x="777288" y="434488"/>
                  <a:pt x="787157" y="434488"/>
                </a:cubicBezTo>
                <a:close/>
                <a:moveTo>
                  <a:pt x="701575" y="434488"/>
                </a:moveTo>
                <a:cubicBezTo>
                  <a:pt x="711444" y="434488"/>
                  <a:pt x="719444" y="442488"/>
                  <a:pt x="719444" y="452357"/>
                </a:cubicBezTo>
                <a:cubicBezTo>
                  <a:pt x="719444" y="462225"/>
                  <a:pt x="711444" y="470225"/>
                  <a:pt x="701575" y="470225"/>
                </a:cubicBezTo>
                <a:cubicBezTo>
                  <a:pt x="691707" y="470225"/>
                  <a:pt x="683706" y="462225"/>
                  <a:pt x="683706" y="452357"/>
                </a:cubicBezTo>
                <a:cubicBezTo>
                  <a:pt x="683706" y="442488"/>
                  <a:pt x="691707" y="434488"/>
                  <a:pt x="701575" y="434488"/>
                </a:cubicBezTo>
                <a:close/>
                <a:moveTo>
                  <a:pt x="615994" y="434488"/>
                </a:moveTo>
                <a:cubicBezTo>
                  <a:pt x="625863" y="434488"/>
                  <a:pt x="633863" y="442488"/>
                  <a:pt x="633863" y="452357"/>
                </a:cubicBezTo>
                <a:cubicBezTo>
                  <a:pt x="633863" y="462225"/>
                  <a:pt x="625864" y="470225"/>
                  <a:pt x="615994" y="470225"/>
                </a:cubicBezTo>
                <a:cubicBezTo>
                  <a:pt x="606127" y="470225"/>
                  <a:pt x="598126" y="462225"/>
                  <a:pt x="598126" y="452357"/>
                </a:cubicBezTo>
                <a:cubicBezTo>
                  <a:pt x="598126" y="442488"/>
                  <a:pt x="606126" y="434488"/>
                  <a:pt x="615994" y="434488"/>
                </a:cubicBezTo>
                <a:close/>
                <a:moveTo>
                  <a:pt x="530413" y="434488"/>
                </a:moveTo>
                <a:cubicBezTo>
                  <a:pt x="540282" y="434488"/>
                  <a:pt x="548282" y="442488"/>
                  <a:pt x="548282" y="452357"/>
                </a:cubicBezTo>
                <a:cubicBezTo>
                  <a:pt x="548282" y="462225"/>
                  <a:pt x="540282" y="470225"/>
                  <a:pt x="530413" y="470225"/>
                </a:cubicBezTo>
                <a:cubicBezTo>
                  <a:pt x="520545" y="470225"/>
                  <a:pt x="512544" y="462225"/>
                  <a:pt x="512544" y="452357"/>
                </a:cubicBezTo>
                <a:cubicBezTo>
                  <a:pt x="512544" y="442488"/>
                  <a:pt x="520545" y="434488"/>
                  <a:pt x="530413" y="434488"/>
                </a:cubicBezTo>
                <a:close/>
                <a:moveTo>
                  <a:pt x="444832" y="434488"/>
                </a:moveTo>
                <a:cubicBezTo>
                  <a:pt x="454701" y="434488"/>
                  <a:pt x="462701" y="442488"/>
                  <a:pt x="462701" y="452357"/>
                </a:cubicBezTo>
                <a:cubicBezTo>
                  <a:pt x="462701" y="462225"/>
                  <a:pt x="454702" y="470225"/>
                  <a:pt x="444832" y="470225"/>
                </a:cubicBezTo>
                <a:cubicBezTo>
                  <a:pt x="434965" y="470225"/>
                  <a:pt x="426964" y="462225"/>
                  <a:pt x="426964" y="452357"/>
                </a:cubicBezTo>
                <a:cubicBezTo>
                  <a:pt x="426964" y="442488"/>
                  <a:pt x="434964" y="434488"/>
                  <a:pt x="444832" y="434488"/>
                </a:cubicBezTo>
                <a:close/>
                <a:moveTo>
                  <a:pt x="359252" y="434488"/>
                </a:moveTo>
                <a:cubicBezTo>
                  <a:pt x="369119" y="434488"/>
                  <a:pt x="377120" y="442488"/>
                  <a:pt x="377120" y="452357"/>
                </a:cubicBezTo>
                <a:cubicBezTo>
                  <a:pt x="377120" y="462225"/>
                  <a:pt x="369120" y="470225"/>
                  <a:pt x="359252" y="470225"/>
                </a:cubicBezTo>
                <a:cubicBezTo>
                  <a:pt x="349383" y="470225"/>
                  <a:pt x="341383" y="462225"/>
                  <a:pt x="341383" y="452357"/>
                </a:cubicBezTo>
                <a:cubicBezTo>
                  <a:pt x="341383" y="442488"/>
                  <a:pt x="349382" y="434488"/>
                  <a:pt x="359252" y="434488"/>
                </a:cubicBezTo>
                <a:close/>
                <a:moveTo>
                  <a:pt x="273671" y="434488"/>
                </a:moveTo>
                <a:cubicBezTo>
                  <a:pt x="283539" y="434488"/>
                  <a:pt x="291540" y="442488"/>
                  <a:pt x="291540" y="452357"/>
                </a:cubicBezTo>
                <a:cubicBezTo>
                  <a:pt x="291540" y="462225"/>
                  <a:pt x="283539" y="470225"/>
                  <a:pt x="273671" y="470225"/>
                </a:cubicBezTo>
                <a:cubicBezTo>
                  <a:pt x="263802" y="470225"/>
                  <a:pt x="255802" y="462225"/>
                  <a:pt x="255802" y="452357"/>
                </a:cubicBezTo>
                <a:cubicBezTo>
                  <a:pt x="255802" y="442488"/>
                  <a:pt x="263802" y="434488"/>
                  <a:pt x="273671" y="434488"/>
                </a:cubicBezTo>
                <a:close/>
                <a:moveTo>
                  <a:pt x="189030" y="434488"/>
                </a:moveTo>
                <a:cubicBezTo>
                  <a:pt x="198898" y="434488"/>
                  <a:pt x="206899" y="442488"/>
                  <a:pt x="206899" y="452357"/>
                </a:cubicBezTo>
                <a:cubicBezTo>
                  <a:pt x="206899" y="462225"/>
                  <a:pt x="198898" y="470225"/>
                  <a:pt x="189030" y="470225"/>
                </a:cubicBezTo>
                <a:cubicBezTo>
                  <a:pt x="179161" y="470225"/>
                  <a:pt x="171161" y="462225"/>
                  <a:pt x="171161" y="452357"/>
                </a:cubicBezTo>
                <a:cubicBezTo>
                  <a:pt x="171161" y="442488"/>
                  <a:pt x="179161" y="434488"/>
                  <a:pt x="189030" y="434488"/>
                </a:cubicBezTo>
                <a:close/>
                <a:moveTo>
                  <a:pt x="103449" y="434488"/>
                </a:moveTo>
                <a:cubicBezTo>
                  <a:pt x="113317" y="434488"/>
                  <a:pt x="121317" y="442488"/>
                  <a:pt x="121317" y="452357"/>
                </a:cubicBezTo>
                <a:cubicBezTo>
                  <a:pt x="121317" y="462225"/>
                  <a:pt x="113317" y="470225"/>
                  <a:pt x="103449" y="470225"/>
                </a:cubicBezTo>
                <a:cubicBezTo>
                  <a:pt x="93580" y="470225"/>
                  <a:pt x="85580" y="462225"/>
                  <a:pt x="85580" y="452357"/>
                </a:cubicBezTo>
                <a:cubicBezTo>
                  <a:pt x="85580" y="442488"/>
                  <a:pt x="93580" y="434488"/>
                  <a:pt x="103449" y="434488"/>
                </a:cubicBezTo>
                <a:close/>
                <a:moveTo>
                  <a:pt x="17869" y="434488"/>
                </a:moveTo>
                <a:cubicBezTo>
                  <a:pt x="27737" y="434488"/>
                  <a:pt x="35737" y="442488"/>
                  <a:pt x="35737" y="452357"/>
                </a:cubicBezTo>
                <a:cubicBezTo>
                  <a:pt x="35737" y="462225"/>
                  <a:pt x="27737" y="470225"/>
                  <a:pt x="17869" y="470225"/>
                </a:cubicBezTo>
                <a:cubicBezTo>
                  <a:pt x="8000" y="470225"/>
                  <a:pt x="0" y="462225"/>
                  <a:pt x="0" y="452357"/>
                </a:cubicBezTo>
                <a:cubicBezTo>
                  <a:pt x="0" y="442488"/>
                  <a:pt x="8000" y="434488"/>
                  <a:pt x="17869" y="434488"/>
                </a:cubicBezTo>
                <a:close/>
                <a:moveTo>
                  <a:pt x="1035436" y="344205"/>
                </a:moveTo>
                <a:cubicBezTo>
                  <a:pt x="1040138" y="355490"/>
                  <a:pt x="1043899" y="366776"/>
                  <a:pt x="1047661" y="378061"/>
                </a:cubicBezTo>
                <a:cubicBezTo>
                  <a:pt x="1045780" y="379001"/>
                  <a:pt x="1044840" y="379001"/>
                  <a:pt x="1042959" y="379001"/>
                </a:cubicBezTo>
                <a:cubicBezTo>
                  <a:pt x="1033555" y="379001"/>
                  <a:pt x="1025090" y="371477"/>
                  <a:pt x="1025090" y="361133"/>
                </a:cubicBezTo>
                <a:cubicBezTo>
                  <a:pt x="1025090" y="353609"/>
                  <a:pt x="1029793" y="347026"/>
                  <a:pt x="1035436" y="344205"/>
                </a:cubicBezTo>
                <a:close/>
                <a:moveTo>
                  <a:pt x="25391" y="344205"/>
                </a:moveTo>
                <a:cubicBezTo>
                  <a:pt x="31034" y="347026"/>
                  <a:pt x="35737" y="353609"/>
                  <a:pt x="35737" y="361133"/>
                </a:cubicBezTo>
                <a:cubicBezTo>
                  <a:pt x="35737" y="370538"/>
                  <a:pt x="27273" y="379001"/>
                  <a:pt x="17869" y="379001"/>
                </a:cubicBezTo>
                <a:cubicBezTo>
                  <a:pt x="15987" y="379001"/>
                  <a:pt x="15047" y="378061"/>
                  <a:pt x="13166" y="378061"/>
                </a:cubicBezTo>
                <a:cubicBezTo>
                  <a:pt x="16928" y="366776"/>
                  <a:pt x="20689" y="355490"/>
                  <a:pt x="25391" y="344205"/>
                </a:cubicBezTo>
                <a:close/>
                <a:moveTo>
                  <a:pt x="958318" y="343264"/>
                </a:moveTo>
                <a:cubicBezTo>
                  <a:pt x="968187" y="343264"/>
                  <a:pt x="976187" y="351264"/>
                  <a:pt x="976187" y="361132"/>
                </a:cubicBezTo>
                <a:cubicBezTo>
                  <a:pt x="976187" y="371001"/>
                  <a:pt x="968187" y="379001"/>
                  <a:pt x="958318" y="379001"/>
                </a:cubicBezTo>
                <a:cubicBezTo>
                  <a:pt x="948450" y="379001"/>
                  <a:pt x="940449" y="371001"/>
                  <a:pt x="940449" y="361132"/>
                </a:cubicBezTo>
                <a:cubicBezTo>
                  <a:pt x="940449" y="351264"/>
                  <a:pt x="948450" y="343264"/>
                  <a:pt x="958318" y="343264"/>
                </a:cubicBezTo>
                <a:close/>
                <a:moveTo>
                  <a:pt x="872737" y="343264"/>
                </a:moveTo>
                <a:cubicBezTo>
                  <a:pt x="882606" y="343264"/>
                  <a:pt x="890606" y="351264"/>
                  <a:pt x="890606" y="361132"/>
                </a:cubicBezTo>
                <a:cubicBezTo>
                  <a:pt x="890606" y="371001"/>
                  <a:pt x="882607" y="379001"/>
                  <a:pt x="872737" y="379001"/>
                </a:cubicBezTo>
                <a:cubicBezTo>
                  <a:pt x="862870" y="379001"/>
                  <a:pt x="854869" y="371001"/>
                  <a:pt x="854869" y="361132"/>
                </a:cubicBezTo>
                <a:cubicBezTo>
                  <a:pt x="854869" y="351264"/>
                  <a:pt x="862869" y="343264"/>
                  <a:pt x="872737" y="343264"/>
                </a:cubicBezTo>
                <a:close/>
                <a:moveTo>
                  <a:pt x="787157" y="343264"/>
                </a:moveTo>
                <a:cubicBezTo>
                  <a:pt x="797025" y="343264"/>
                  <a:pt x="805025" y="351264"/>
                  <a:pt x="805025" y="361132"/>
                </a:cubicBezTo>
                <a:cubicBezTo>
                  <a:pt x="805025" y="371001"/>
                  <a:pt x="797026" y="379001"/>
                  <a:pt x="787157" y="379001"/>
                </a:cubicBezTo>
                <a:cubicBezTo>
                  <a:pt x="777289" y="379001"/>
                  <a:pt x="769288" y="371001"/>
                  <a:pt x="769288" y="361132"/>
                </a:cubicBezTo>
                <a:cubicBezTo>
                  <a:pt x="769288" y="351264"/>
                  <a:pt x="777288" y="343264"/>
                  <a:pt x="787157" y="343264"/>
                </a:cubicBezTo>
                <a:close/>
                <a:moveTo>
                  <a:pt x="701575" y="343264"/>
                </a:moveTo>
                <a:cubicBezTo>
                  <a:pt x="711444" y="343264"/>
                  <a:pt x="719444" y="351264"/>
                  <a:pt x="719444" y="361132"/>
                </a:cubicBezTo>
                <a:cubicBezTo>
                  <a:pt x="719444" y="371001"/>
                  <a:pt x="711444" y="379001"/>
                  <a:pt x="701575" y="379001"/>
                </a:cubicBezTo>
                <a:cubicBezTo>
                  <a:pt x="691707" y="379001"/>
                  <a:pt x="683706" y="371001"/>
                  <a:pt x="683706" y="361132"/>
                </a:cubicBezTo>
                <a:cubicBezTo>
                  <a:pt x="683706" y="351264"/>
                  <a:pt x="691707" y="343264"/>
                  <a:pt x="701575" y="343264"/>
                </a:cubicBezTo>
                <a:close/>
                <a:moveTo>
                  <a:pt x="615994" y="343264"/>
                </a:moveTo>
                <a:cubicBezTo>
                  <a:pt x="625863" y="343264"/>
                  <a:pt x="633863" y="351264"/>
                  <a:pt x="633863" y="361132"/>
                </a:cubicBezTo>
                <a:cubicBezTo>
                  <a:pt x="633863" y="371001"/>
                  <a:pt x="625864" y="379001"/>
                  <a:pt x="615994" y="379001"/>
                </a:cubicBezTo>
                <a:cubicBezTo>
                  <a:pt x="606127" y="379001"/>
                  <a:pt x="598126" y="371001"/>
                  <a:pt x="598126" y="361132"/>
                </a:cubicBezTo>
                <a:cubicBezTo>
                  <a:pt x="598126" y="351264"/>
                  <a:pt x="606126" y="343264"/>
                  <a:pt x="615994" y="343264"/>
                </a:cubicBezTo>
                <a:close/>
                <a:moveTo>
                  <a:pt x="530413" y="343264"/>
                </a:moveTo>
                <a:cubicBezTo>
                  <a:pt x="540282" y="343264"/>
                  <a:pt x="548282" y="351264"/>
                  <a:pt x="548282" y="361132"/>
                </a:cubicBezTo>
                <a:cubicBezTo>
                  <a:pt x="548282" y="371001"/>
                  <a:pt x="540282" y="379001"/>
                  <a:pt x="530413" y="379001"/>
                </a:cubicBezTo>
                <a:cubicBezTo>
                  <a:pt x="520545" y="379001"/>
                  <a:pt x="512544" y="371001"/>
                  <a:pt x="512544" y="361132"/>
                </a:cubicBezTo>
                <a:cubicBezTo>
                  <a:pt x="512544" y="351264"/>
                  <a:pt x="520545" y="343264"/>
                  <a:pt x="530413" y="343264"/>
                </a:cubicBezTo>
                <a:close/>
                <a:moveTo>
                  <a:pt x="444832" y="343264"/>
                </a:moveTo>
                <a:cubicBezTo>
                  <a:pt x="454701" y="343264"/>
                  <a:pt x="462701" y="351264"/>
                  <a:pt x="462701" y="361132"/>
                </a:cubicBezTo>
                <a:cubicBezTo>
                  <a:pt x="462701" y="371001"/>
                  <a:pt x="454702" y="379001"/>
                  <a:pt x="444832" y="379001"/>
                </a:cubicBezTo>
                <a:cubicBezTo>
                  <a:pt x="434965" y="379001"/>
                  <a:pt x="426964" y="371001"/>
                  <a:pt x="426964" y="361132"/>
                </a:cubicBezTo>
                <a:cubicBezTo>
                  <a:pt x="426964" y="351264"/>
                  <a:pt x="434964" y="343264"/>
                  <a:pt x="444832" y="343264"/>
                </a:cubicBezTo>
                <a:close/>
                <a:moveTo>
                  <a:pt x="359252" y="343264"/>
                </a:moveTo>
                <a:cubicBezTo>
                  <a:pt x="369119" y="343264"/>
                  <a:pt x="377120" y="351264"/>
                  <a:pt x="377120" y="361132"/>
                </a:cubicBezTo>
                <a:cubicBezTo>
                  <a:pt x="377120" y="371001"/>
                  <a:pt x="369120" y="379001"/>
                  <a:pt x="359252" y="379001"/>
                </a:cubicBezTo>
                <a:cubicBezTo>
                  <a:pt x="349383" y="379001"/>
                  <a:pt x="341383" y="371001"/>
                  <a:pt x="341383" y="361132"/>
                </a:cubicBezTo>
                <a:cubicBezTo>
                  <a:pt x="341383" y="351264"/>
                  <a:pt x="349382" y="343264"/>
                  <a:pt x="359252" y="343264"/>
                </a:cubicBezTo>
                <a:close/>
                <a:moveTo>
                  <a:pt x="273671" y="343264"/>
                </a:moveTo>
                <a:cubicBezTo>
                  <a:pt x="283539" y="343264"/>
                  <a:pt x="291540" y="351264"/>
                  <a:pt x="291540" y="361132"/>
                </a:cubicBezTo>
                <a:cubicBezTo>
                  <a:pt x="291540" y="371001"/>
                  <a:pt x="283539" y="379001"/>
                  <a:pt x="273671" y="379001"/>
                </a:cubicBezTo>
                <a:cubicBezTo>
                  <a:pt x="263802" y="379001"/>
                  <a:pt x="255802" y="371001"/>
                  <a:pt x="255802" y="361132"/>
                </a:cubicBezTo>
                <a:cubicBezTo>
                  <a:pt x="255802" y="351264"/>
                  <a:pt x="263802" y="343264"/>
                  <a:pt x="273671" y="343264"/>
                </a:cubicBezTo>
                <a:close/>
                <a:moveTo>
                  <a:pt x="189030" y="343264"/>
                </a:moveTo>
                <a:cubicBezTo>
                  <a:pt x="198898" y="343264"/>
                  <a:pt x="206899" y="351264"/>
                  <a:pt x="206899" y="361132"/>
                </a:cubicBezTo>
                <a:cubicBezTo>
                  <a:pt x="206899" y="371001"/>
                  <a:pt x="198898" y="379001"/>
                  <a:pt x="189030" y="379001"/>
                </a:cubicBezTo>
                <a:cubicBezTo>
                  <a:pt x="179161" y="379001"/>
                  <a:pt x="171161" y="371001"/>
                  <a:pt x="171161" y="361132"/>
                </a:cubicBezTo>
                <a:cubicBezTo>
                  <a:pt x="171161" y="351264"/>
                  <a:pt x="179161" y="343264"/>
                  <a:pt x="189030" y="343264"/>
                </a:cubicBezTo>
                <a:close/>
                <a:moveTo>
                  <a:pt x="103449" y="343264"/>
                </a:moveTo>
                <a:cubicBezTo>
                  <a:pt x="113317" y="343264"/>
                  <a:pt x="121317" y="351264"/>
                  <a:pt x="121317" y="361132"/>
                </a:cubicBezTo>
                <a:cubicBezTo>
                  <a:pt x="121317" y="371001"/>
                  <a:pt x="113317" y="379001"/>
                  <a:pt x="103449" y="379001"/>
                </a:cubicBezTo>
                <a:cubicBezTo>
                  <a:pt x="93580" y="379001"/>
                  <a:pt x="85580" y="371001"/>
                  <a:pt x="85580" y="361132"/>
                </a:cubicBezTo>
                <a:cubicBezTo>
                  <a:pt x="85580" y="351264"/>
                  <a:pt x="93580" y="343264"/>
                  <a:pt x="103449" y="343264"/>
                </a:cubicBezTo>
                <a:close/>
                <a:moveTo>
                  <a:pt x="958318" y="252041"/>
                </a:moveTo>
                <a:cubicBezTo>
                  <a:pt x="968187" y="252041"/>
                  <a:pt x="976187" y="260041"/>
                  <a:pt x="976187" y="269910"/>
                </a:cubicBezTo>
                <a:cubicBezTo>
                  <a:pt x="976187" y="279778"/>
                  <a:pt x="968187" y="287778"/>
                  <a:pt x="958318" y="287778"/>
                </a:cubicBezTo>
                <a:cubicBezTo>
                  <a:pt x="948450" y="287778"/>
                  <a:pt x="940449" y="279778"/>
                  <a:pt x="940449" y="269910"/>
                </a:cubicBezTo>
                <a:cubicBezTo>
                  <a:pt x="940449" y="260041"/>
                  <a:pt x="948450" y="252041"/>
                  <a:pt x="958318" y="252041"/>
                </a:cubicBezTo>
                <a:close/>
                <a:moveTo>
                  <a:pt x="872737" y="252041"/>
                </a:moveTo>
                <a:cubicBezTo>
                  <a:pt x="882606" y="252041"/>
                  <a:pt x="890606" y="260041"/>
                  <a:pt x="890606" y="269910"/>
                </a:cubicBezTo>
                <a:cubicBezTo>
                  <a:pt x="890606" y="279778"/>
                  <a:pt x="882607" y="287778"/>
                  <a:pt x="872737" y="287778"/>
                </a:cubicBezTo>
                <a:cubicBezTo>
                  <a:pt x="862870" y="287778"/>
                  <a:pt x="854869" y="279778"/>
                  <a:pt x="854869" y="269910"/>
                </a:cubicBezTo>
                <a:cubicBezTo>
                  <a:pt x="854869" y="260041"/>
                  <a:pt x="862869" y="252041"/>
                  <a:pt x="872737" y="252041"/>
                </a:cubicBezTo>
                <a:close/>
                <a:moveTo>
                  <a:pt x="787157" y="252041"/>
                </a:moveTo>
                <a:cubicBezTo>
                  <a:pt x="797025" y="252041"/>
                  <a:pt x="805025" y="260041"/>
                  <a:pt x="805025" y="269910"/>
                </a:cubicBezTo>
                <a:cubicBezTo>
                  <a:pt x="805025" y="279778"/>
                  <a:pt x="797026" y="287778"/>
                  <a:pt x="787157" y="287778"/>
                </a:cubicBezTo>
                <a:cubicBezTo>
                  <a:pt x="777289" y="287778"/>
                  <a:pt x="769288" y="279778"/>
                  <a:pt x="769288" y="269910"/>
                </a:cubicBezTo>
                <a:cubicBezTo>
                  <a:pt x="769288" y="260041"/>
                  <a:pt x="777288" y="252041"/>
                  <a:pt x="787157" y="252041"/>
                </a:cubicBezTo>
                <a:close/>
                <a:moveTo>
                  <a:pt x="701575" y="252041"/>
                </a:moveTo>
                <a:cubicBezTo>
                  <a:pt x="711444" y="252041"/>
                  <a:pt x="719444" y="260041"/>
                  <a:pt x="719444" y="269910"/>
                </a:cubicBezTo>
                <a:cubicBezTo>
                  <a:pt x="719444" y="279778"/>
                  <a:pt x="711444" y="287778"/>
                  <a:pt x="701575" y="287778"/>
                </a:cubicBezTo>
                <a:cubicBezTo>
                  <a:pt x="691707" y="287778"/>
                  <a:pt x="683706" y="279778"/>
                  <a:pt x="683706" y="269910"/>
                </a:cubicBezTo>
                <a:cubicBezTo>
                  <a:pt x="683706" y="260041"/>
                  <a:pt x="691707" y="252041"/>
                  <a:pt x="701575" y="252041"/>
                </a:cubicBezTo>
                <a:close/>
                <a:moveTo>
                  <a:pt x="615994" y="252041"/>
                </a:moveTo>
                <a:cubicBezTo>
                  <a:pt x="625863" y="252041"/>
                  <a:pt x="633863" y="260041"/>
                  <a:pt x="633863" y="269910"/>
                </a:cubicBezTo>
                <a:cubicBezTo>
                  <a:pt x="633863" y="279778"/>
                  <a:pt x="625864" y="287778"/>
                  <a:pt x="615994" y="287778"/>
                </a:cubicBezTo>
                <a:cubicBezTo>
                  <a:pt x="606127" y="287778"/>
                  <a:pt x="598126" y="279778"/>
                  <a:pt x="598126" y="269910"/>
                </a:cubicBezTo>
                <a:cubicBezTo>
                  <a:pt x="598126" y="260041"/>
                  <a:pt x="606126" y="252041"/>
                  <a:pt x="615994" y="252041"/>
                </a:cubicBezTo>
                <a:close/>
                <a:moveTo>
                  <a:pt x="530413" y="252041"/>
                </a:moveTo>
                <a:cubicBezTo>
                  <a:pt x="540282" y="252041"/>
                  <a:pt x="548282" y="260041"/>
                  <a:pt x="548282" y="269910"/>
                </a:cubicBezTo>
                <a:cubicBezTo>
                  <a:pt x="548282" y="279778"/>
                  <a:pt x="540282" y="287778"/>
                  <a:pt x="530413" y="287778"/>
                </a:cubicBezTo>
                <a:cubicBezTo>
                  <a:pt x="520545" y="287778"/>
                  <a:pt x="512544" y="279778"/>
                  <a:pt x="512544" y="269910"/>
                </a:cubicBezTo>
                <a:cubicBezTo>
                  <a:pt x="512544" y="260041"/>
                  <a:pt x="520545" y="252041"/>
                  <a:pt x="530413" y="252041"/>
                </a:cubicBezTo>
                <a:close/>
                <a:moveTo>
                  <a:pt x="444832" y="252041"/>
                </a:moveTo>
                <a:cubicBezTo>
                  <a:pt x="454701" y="252041"/>
                  <a:pt x="462701" y="260041"/>
                  <a:pt x="462701" y="269910"/>
                </a:cubicBezTo>
                <a:cubicBezTo>
                  <a:pt x="462701" y="279778"/>
                  <a:pt x="454702" y="287778"/>
                  <a:pt x="444832" y="287778"/>
                </a:cubicBezTo>
                <a:cubicBezTo>
                  <a:pt x="434965" y="287778"/>
                  <a:pt x="426964" y="279778"/>
                  <a:pt x="426964" y="269910"/>
                </a:cubicBezTo>
                <a:cubicBezTo>
                  <a:pt x="426964" y="260041"/>
                  <a:pt x="434964" y="252041"/>
                  <a:pt x="444832" y="252041"/>
                </a:cubicBezTo>
                <a:close/>
                <a:moveTo>
                  <a:pt x="359252" y="252041"/>
                </a:moveTo>
                <a:cubicBezTo>
                  <a:pt x="369119" y="252041"/>
                  <a:pt x="377120" y="260041"/>
                  <a:pt x="377120" y="269910"/>
                </a:cubicBezTo>
                <a:cubicBezTo>
                  <a:pt x="377120" y="279778"/>
                  <a:pt x="369120" y="287778"/>
                  <a:pt x="359252" y="287778"/>
                </a:cubicBezTo>
                <a:cubicBezTo>
                  <a:pt x="349383" y="287778"/>
                  <a:pt x="341383" y="279778"/>
                  <a:pt x="341383" y="269910"/>
                </a:cubicBezTo>
                <a:cubicBezTo>
                  <a:pt x="341383" y="260041"/>
                  <a:pt x="349382" y="252041"/>
                  <a:pt x="359252" y="252041"/>
                </a:cubicBezTo>
                <a:close/>
                <a:moveTo>
                  <a:pt x="273671" y="252041"/>
                </a:moveTo>
                <a:cubicBezTo>
                  <a:pt x="283539" y="252041"/>
                  <a:pt x="291540" y="260041"/>
                  <a:pt x="291540" y="269910"/>
                </a:cubicBezTo>
                <a:cubicBezTo>
                  <a:pt x="291540" y="279778"/>
                  <a:pt x="283539" y="287778"/>
                  <a:pt x="273671" y="287778"/>
                </a:cubicBezTo>
                <a:cubicBezTo>
                  <a:pt x="263802" y="287778"/>
                  <a:pt x="255802" y="279778"/>
                  <a:pt x="255802" y="269910"/>
                </a:cubicBezTo>
                <a:cubicBezTo>
                  <a:pt x="255802" y="260041"/>
                  <a:pt x="263802" y="252041"/>
                  <a:pt x="273671" y="252041"/>
                </a:cubicBezTo>
                <a:close/>
                <a:moveTo>
                  <a:pt x="189030" y="252041"/>
                </a:moveTo>
                <a:cubicBezTo>
                  <a:pt x="198898" y="252041"/>
                  <a:pt x="206899" y="260041"/>
                  <a:pt x="206899" y="269910"/>
                </a:cubicBezTo>
                <a:cubicBezTo>
                  <a:pt x="206899" y="279778"/>
                  <a:pt x="198898" y="287778"/>
                  <a:pt x="189030" y="287778"/>
                </a:cubicBezTo>
                <a:cubicBezTo>
                  <a:pt x="179161" y="287778"/>
                  <a:pt x="171161" y="279778"/>
                  <a:pt x="171161" y="269910"/>
                </a:cubicBezTo>
                <a:cubicBezTo>
                  <a:pt x="171161" y="260041"/>
                  <a:pt x="179161" y="252041"/>
                  <a:pt x="189030" y="252041"/>
                </a:cubicBezTo>
                <a:close/>
                <a:moveTo>
                  <a:pt x="103449" y="252041"/>
                </a:moveTo>
                <a:cubicBezTo>
                  <a:pt x="113317" y="252041"/>
                  <a:pt x="121317" y="260041"/>
                  <a:pt x="121317" y="269910"/>
                </a:cubicBezTo>
                <a:cubicBezTo>
                  <a:pt x="121317" y="279778"/>
                  <a:pt x="113317" y="287778"/>
                  <a:pt x="103449" y="287778"/>
                </a:cubicBezTo>
                <a:cubicBezTo>
                  <a:pt x="93580" y="287778"/>
                  <a:pt x="85580" y="279778"/>
                  <a:pt x="85580" y="269910"/>
                </a:cubicBezTo>
                <a:cubicBezTo>
                  <a:pt x="85580" y="260041"/>
                  <a:pt x="93580" y="252041"/>
                  <a:pt x="103449" y="252041"/>
                </a:cubicBezTo>
                <a:close/>
                <a:moveTo>
                  <a:pt x="872737" y="160817"/>
                </a:moveTo>
                <a:cubicBezTo>
                  <a:pt x="882606" y="160817"/>
                  <a:pt x="890606" y="168817"/>
                  <a:pt x="890606" y="178685"/>
                </a:cubicBezTo>
                <a:cubicBezTo>
                  <a:pt x="890606" y="188554"/>
                  <a:pt x="882607" y="196554"/>
                  <a:pt x="872737" y="196554"/>
                </a:cubicBezTo>
                <a:cubicBezTo>
                  <a:pt x="862870" y="196554"/>
                  <a:pt x="854869" y="188554"/>
                  <a:pt x="854869" y="178685"/>
                </a:cubicBezTo>
                <a:cubicBezTo>
                  <a:pt x="854869" y="168817"/>
                  <a:pt x="862869" y="160817"/>
                  <a:pt x="872737" y="160817"/>
                </a:cubicBezTo>
                <a:close/>
                <a:moveTo>
                  <a:pt x="787157" y="160817"/>
                </a:moveTo>
                <a:cubicBezTo>
                  <a:pt x="797025" y="160817"/>
                  <a:pt x="805025" y="168817"/>
                  <a:pt x="805025" y="178685"/>
                </a:cubicBezTo>
                <a:cubicBezTo>
                  <a:pt x="805025" y="188554"/>
                  <a:pt x="797026" y="196554"/>
                  <a:pt x="787157" y="196554"/>
                </a:cubicBezTo>
                <a:cubicBezTo>
                  <a:pt x="777289" y="196554"/>
                  <a:pt x="769288" y="188554"/>
                  <a:pt x="769288" y="178685"/>
                </a:cubicBezTo>
                <a:cubicBezTo>
                  <a:pt x="769288" y="168817"/>
                  <a:pt x="777288" y="160817"/>
                  <a:pt x="787157" y="160817"/>
                </a:cubicBezTo>
                <a:close/>
                <a:moveTo>
                  <a:pt x="701575" y="160817"/>
                </a:moveTo>
                <a:cubicBezTo>
                  <a:pt x="711444" y="160817"/>
                  <a:pt x="719444" y="168817"/>
                  <a:pt x="719444" y="178685"/>
                </a:cubicBezTo>
                <a:cubicBezTo>
                  <a:pt x="719444" y="188554"/>
                  <a:pt x="711444" y="196554"/>
                  <a:pt x="701575" y="196554"/>
                </a:cubicBezTo>
                <a:cubicBezTo>
                  <a:pt x="691707" y="196554"/>
                  <a:pt x="683706" y="188554"/>
                  <a:pt x="683706" y="178685"/>
                </a:cubicBezTo>
                <a:cubicBezTo>
                  <a:pt x="683706" y="168817"/>
                  <a:pt x="691707" y="160817"/>
                  <a:pt x="701575" y="160817"/>
                </a:cubicBezTo>
                <a:close/>
                <a:moveTo>
                  <a:pt x="615994" y="160817"/>
                </a:moveTo>
                <a:cubicBezTo>
                  <a:pt x="625863" y="160817"/>
                  <a:pt x="633863" y="168817"/>
                  <a:pt x="633863" y="178685"/>
                </a:cubicBezTo>
                <a:cubicBezTo>
                  <a:pt x="633863" y="188554"/>
                  <a:pt x="625864" y="196554"/>
                  <a:pt x="615994" y="196554"/>
                </a:cubicBezTo>
                <a:cubicBezTo>
                  <a:pt x="606127" y="196554"/>
                  <a:pt x="598126" y="188554"/>
                  <a:pt x="598126" y="178685"/>
                </a:cubicBezTo>
                <a:cubicBezTo>
                  <a:pt x="598126" y="168817"/>
                  <a:pt x="606126" y="160817"/>
                  <a:pt x="615994" y="160817"/>
                </a:cubicBezTo>
                <a:close/>
                <a:moveTo>
                  <a:pt x="530413" y="160817"/>
                </a:moveTo>
                <a:cubicBezTo>
                  <a:pt x="540282" y="160817"/>
                  <a:pt x="548282" y="168817"/>
                  <a:pt x="548282" y="178685"/>
                </a:cubicBezTo>
                <a:cubicBezTo>
                  <a:pt x="548282" y="188554"/>
                  <a:pt x="540282" y="196554"/>
                  <a:pt x="530413" y="196554"/>
                </a:cubicBezTo>
                <a:cubicBezTo>
                  <a:pt x="520545" y="196554"/>
                  <a:pt x="512544" y="188554"/>
                  <a:pt x="512544" y="178685"/>
                </a:cubicBezTo>
                <a:cubicBezTo>
                  <a:pt x="512544" y="168817"/>
                  <a:pt x="520545" y="160817"/>
                  <a:pt x="530413" y="160817"/>
                </a:cubicBezTo>
                <a:close/>
                <a:moveTo>
                  <a:pt x="444832" y="160817"/>
                </a:moveTo>
                <a:cubicBezTo>
                  <a:pt x="454701" y="160817"/>
                  <a:pt x="462701" y="168817"/>
                  <a:pt x="462701" y="178685"/>
                </a:cubicBezTo>
                <a:cubicBezTo>
                  <a:pt x="462701" y="188554"/>
                  <a:pt x="454702" y="196554"/>
                  <a:pt x="444832" y="196554"/>
                </a:cubicBezTo>
                <a:cubicBezTo>
                  <a:pt x="434965" y="196554"/>
                  <a:pt x="426964" y="188554"/>
                  <a:pt x="426964" y="178685"/>
                </a:cubicBezTo>
                <a:cubicBezTo>
                  <a:pt x="426964" y="168817"/>
                  <a:pt x="434964" y="160817"/>
                  <a:pt x="444832" y="160817"/>
                </a:cubicBezTo>
                <a:close/>
                <a:moveTo>
                  <a:pt x="359252" y="160817"/>
                </a:moveTo>
                <a:cubicBezTo>
                  <a:pt x="369119" y="160817"/>
                  <a:pt x="377120" y="168817"/>
                  <a:pt x="377120" y="178685"/>
                </a:cubicBezTo>
                <a:cubicBezTo>
                  <a:pt x="377120" y="188554"/>
                  <a:pt x="369120" y="196554"/>
                  <a:pt x="359252" y="196554"/>
                </a:cubicBezTo>
                <a:cubicBezTo>
                  <a:pt x="349383" y="196554"/>
                  <a:pt x="341383" y="188554"/>
                  <a:pt x="341383" y="178685"/>
                </a:cubicBezTo>
                <a:cubicBezTo>
                  <a:pt x="341383" y="168817"/>
                  <a:pt x="349382" y="160817"/>
                  <a:pt x="359252" y="160817"/>
                </a:cubicBezTo>
                <a:close/>
                <a:moveTo>
                  <a:pt x="273671" y="160817"/>
                </a:moveTo>
                <a:cubicBezTo>
                  <a:pt x="283539" y="160817"/>
                  <a:pt x="291540" y="168817"/>
                  <a:pt x="291540" y="178685"/>
                </a:cubicBezTo>
                <a:cubicBezTo>
                  <a:pt x="291540" y="188554"/>
                  <a:pt x="283539" y="196554"/>
                  <a:pt x="273671" y="196554"/>
                </a:cubicBezTo>
                <a:cubicBezTo>
                  <a:pt x="263802" y="196554"/>
                  <a:pt x="255802" y="188554"/>
                  <a:pt x="255802" y="178685"/>
                </a:cubicBezTo>
                <a:cubicBezTo>
                  <a:pt x="255802" y="168817"/>
                  <a:pt x="263802" y="160817"/>
                  <a:pt x="273671" y="160817"/>
                </a:cubicBezTo>
                <a:close/>
                <a:moveTo>
                  <a:pt x="189030" y="160817"/>
                </a:moveTo>
                <a:cubicBezTo>
                  <a:pt x="198898" y="160817"/>
                  <a:pt x="206899" y="168817"/>
                  <a:pt x="206899" y="178685"/>
                </a:cubicBezTo>
                <a:cubicBezTo>
                  <a:pt x="206899" y="188554"/>
                  <a:pt x="198898" y="196554"/>
                  <a:pt x="189030" y="196554"/>
                </a:cubicBezTo>
                <a:cubicBezTo>
                  <a:pt x="179161" y="196554"/>
                  <a:pt x="171161" y="188554"/>
                  <a:pt x="171161" y="178685"/>
                </a:cubicBezTo>
                <a:cubicBezTo>
                  <a:pt x="171161" y="168817"/>
                  <a:pt x="179161" y="160817"/>
                  <a:pt x="189030" y="160817"/>
                </a:cubicBezTo>
                <a:close/>
                <a:moveTo>
                  <a:pt x="787157" y="69593"/>
                </a:moveTo>
                <a:cubicBezTo>
                  <a:pt x="797025" y="69593"/>
                  <a:pt x="805025" y="77594"/>
                  <a:pt x="805025" y="87462"/>
                </a:cubicBezTo>
                <a:cubicBezTo>
                  <a:pt x="805025" y="97330"/>
                  <a:pt x="797026" y="105330"/>
                  <a:pt x="787157" y="105330"/>
                </a:cubicBezTo>
                <a:cubicBezTo>
                  <a:pt x="777289" y="105330"/>
                  <a:pt x="769288" y="97330"/>
                  <a:pt x="769288" y="87462"/>
                </a:cubicBezTo>
                <a:cubicBezTo>
                  <a:pt x="769288" y="77594"/>
                  <a:pt x="777288" y="69593"/>
                  <a:pt x="787157" y="69593"/>
                </a:cubicBezTo>
                <a:close/>
                <a:moveTo>
                  <a:pt x="701575" y="69593"/>
                </a:moveTo>
                <a:cubicBezTo>
                  <a:pt x="711444" y="69593"/>
                  <a:pt x="719444" y="77594"/>
                  <a:pt x="719444" y="87462"/>
                </a:cubicBezTo>
                <a:cubicBezTo>
                  <a:pt x="719444" y="97330"/>
                  <a:pt x="711444" y="105330"/>
                  <a:pt x="701575" y="105330"/>
                </a:cubicBezTo>
                <a:cubicBezTo>
                  <a:pt x="691707" y="105330"/>
                  <a:pt x="683706" y="97330"/>
                  <a:pt x="683706" y="87462"/>
                </a:cubicBezTo>
                <a:cubicBezTo>
                  <a:pt x="683706" y="77594"/>
                  <a:pt x="691707" y="69593"/>
                  <a:pt x="701575" y="69593"/>
                </a:cubicBezTo>
                <a:close/>
                <a:moveTo>
                  <a:pt x="615994" y="69593"/>
                </a:moveTo>
                <a:cubicBezTo>
                  <a:pt x="625863" y="69593"/>
                  <a:pt x="633863" y="77594"/>
                  <a:pt x="633863" y="87462"/>
                </a:cubicBezTo>
                <a:cubicBezTo>
                  <a:pt x="633863" y="97330"/>
                  <a:pt x="625864" y="105330"/>
                  <a:pt x="615994" y="105330"/>
                </a:cubicBezTo>
                <a:cubicBezTo>
                  <a:pt x="606127" y="105330"/>
                  <a:pt x="598126" y="97330"/>
                  <a:pt x="598126" y="87462"/>
                </a:cubicBezTo>
                <a:cubicBezTo>
                  <a:pt x="598126" y="77594"/>
                  <a:pt x="606126" y="69593"/>
                  <a:pt x="615994" y="69593"/>
                </a:cubicBezTo>
                <a:close/>
                <a:moveTo>
                  <a:pt x="530413" y="69593"/>
                </a:moveTo>
                <a:cubicBezTo>
                  <a:pt x="540282" y="69593"/>
                  <a:pt x="548282" y="77594"/>
                  <a:pt x="548282" y="87462"/>
                </a:cubicBezTo>
                <a:cubicBezTo>
                  <a:pt x="548282" y="97330"/>
                  <a:pt x="540282" y="105330"/>
                  <a:pt x="530413" y="105330"/>
                </a:cubicBezTo>
                <a:cubicBezTo>
                  <a:pt x="520545" y="105330"/>
                  <a:pt x="512544" y="97330"/>
                  <a:pt x="512544" y="87462"/>
                </a:cubicBezTo>
                <a:cubicBezTo>
                  <a:pt x="512544" y="77594"/>
                  <a:pt x="520545" y="69593"/>
                  <a:pt x="530413" y="69593"/>
                </a:cubicBezTo>
                <a:close/>
                <a:moveTo>
                  <a:pt x="444832" y="69593"/>
                </a:moveTo>
                <a:cubicBezTo>
                  <a:pt x="454701" y="69593"/>
                  <a:pt x="462701" y="77594"/>
                  <a:pt x="462701" y="87462"/>
                </a:cubicBezTo>
                <a:cubicBezTo>
                  <a:pt x="462701" y="97330"/>
                  <a:pt x="454702" y="105330"/>
                  <a:pt x="444832" y="105330"/>
                </a:cubicBezTo>
                <a:cubicBezTo>
                  <a:pt x="434965" y="105330"/>
                  <a:pt x="426964" y="97330"/>
                  <a:pt x="426964" y="87462"/>
                </a:cubicBezTo>
                <a:cubicBezTo>
                  <a:pt x="426964" y="77594"/>
                  <a:pt x="434964" y="69593"/>
                  <a:pt x="444832" y="69593"/>
                </a:cubicBezTo>
                <a:close/>
                <a:moveTo>
                  <a:pt x="359252" y="69593"/>
                </a:moveTo>
                <a:cubicBezTo>
                  <a:pt x="369119" y="69593"/>
                  <a:pt x="377120" y="77594"/>
                  <a:pt x="377120" y="87462"/>
                </a:cubicBezTo>
                <a:cubicBezTo>
                  <a:pt x="377120" y="97330"/>
                  <a:pt x="369120" y="105330"/>
                  <a:pt x="359252" y="105330"/>
                </a:cubicBezTo>
                <a:cubicBezTo>
                  <a:pt x="349383" y="105330"/>
                  <a:pt x="341383" y="97330"/>
                  <a:pt x="341383" y="87462"/>
                </a:cubicBezTo>
                <a:cubicBezTo>
                  <a:pt x="341383" y="77594"/>
                  <a:pt x="349382" y="69593"/>
                  <a:pt x="359252" y="69593"/>
                </a:cubicBezTo>
                <a:close/>
                <a:moveTo>
                  <a:pt x="273671" y="69593"/>
                </a:moveTo>
                <a:cubicBezTo>
                  <a:pt x="283539" y="69593"/>
                  <a:pt x="291540" y="77594"/>
                  <a:pt x="291540" y="87462"/>
                </a:cubicBezTo>
                <a:cubicBezTo>
                  <a:pt x="291540" y="97330"/>
                  <a:pt x="283539" y="105330"/>
                  <a:pt x="273671" y="105330"/>
                </a:cubicBezTo>
                <a:cubicBezTo>
                  <a:pt x="263802" y="105330"/>
                  <a:pt x="255802" y="97330"/>
                  <a:pt x="255802" y="87462"/>
                </a:cubicBezTo>
                <a:cubicBezTo>
                  <a:pt x="255802" y="77594"/>
                  <a:pt x="263802" y="69593"/>
                  <a:pt x="273671" y="69593"/>
                </a:cubicBezTo>
                <a:close/>
                <a:moveTo>
                  <a:pt x="600006" y="4702"/>
                </a:moveTo>
                <a:cubicBezTo>
                  <a:pt x="609411" y="6583"/>
                  <a:pt x="618816" y="7523"/>
                  <a:pt x="628220" y="9405"/>
                </a:cubicBezTo>
                <a:cubicBezTo>
                  <a:pt x="625399" y="12226"/>
                  <a:pt x="620697" y="14107"/>
                  <a:pt x="615995" y="14107"/>
                </a:cubicBezTo>
                <a:cubicBezTo>
                  <a:pt x="609411" y="14107"/>
                  <a:pt x="602828" y="10345"/>
                  <a:pt x="600006" y="4702"/>
                </a:cubicBezTo>
                <a:close/>
                <a:moveTo>
                  <a:pt x="460820" y="4702"/>
                </a:moveTo>
                <a:cubicBezTo>
                  <a:pt x="457999" y="10345"/>
                  <a:pt x="452357" y="14107"/>
                  <a:pt x="444832" y="14107"/>
                </a:cubicBezTo>
                <a:cubicBezTo>
                  <a:pt x="440130" y="14107"/>
                  <a:pt x="435427" y="12226"/>
                  <a:pt x="432606" y="9405"/>
                </a:cubicBezTo>
                <a:cubicBezTo>
                  <a:pt x="442011" y="7523"/>
                  <a:pt x="451416" y="5642"/>
                  <a:pt x="460820" y="4702"/>
                </a:cubicBezTo>
                <a:close/>
                <a:moveTo>
                  <a:pt x="512545" y="0"/>
                </a:moveTo>
                <a:cubicBezTo>
                  <a:pt x="519129" y="0"/>
                  <a:pt x="524771" y="0"/>
                  <a:pt x="530414" y="0"/>
                </a:cubicBezTo>
                <a:cubicBezTo>
                  <a:pt x="536997" y="0"/>
                  <a:pt x="542640" y="0"/>
                  <a:pt x="548282" y="0"/>
                </a:cubicBezTo>
                <a:cubicBezTo>
                  <a:pt x="546401" y="8464"/>
                  <a:pt x="538878" y="14107"/>
                  <a:pt x="530414" y="14107"/>
                </a:cubicBezTo>
                <a:cubicBezTo>
                  <a:pt x="521950" y="14107"/>
                  <a:pt x="515366" y="8464"/>
                  <a:pt x="512545"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8" name="Freeform: Shape 7">
            <a:extLst>
              <a:ext uri="{FF2B5EF4-FFF2-40B4-BE49-F238E27FC236}">
                <a16:creationId xmlns:a16="http://schemas.microsoft.com/office/drawing/2014/main" id="{4A69752E-0434-4176-8CA8-637A294B8F4D}"/>
              </a:ext>
            </a:extLst>
          </p:cNvPr>
          <p:cNvSpPr/>
          <p:nvPr userDrawn="1"/>
        </p:nvSpPr>
        <p:spPr>
          <a:xfrm>
            <a:off x="-281355" y="2245877"/>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9" name="Graphic 2">
            <a:extLst>
              <a:ext uri="{FF2B5EF4-FFF2-40B4-BE49-F238E27FC236}">
                <a16:creationId xmlns:a16="http://schemas.microsoft.com/office/drawing/2014/main" id="{C13BB63E-88EA-490F-88E3-FA02250BF085}"/>
              </a:ext>
            </a:extLst>
          </p:cNvPr>
          <p:cNvSpPr/>
          <p:nvPr userDrawn="1"/>
        </p:nvSpPr>
        <p:spPr>
          <a:xfrm>
            <a:off x="7422329" y="5895069"/>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0" name="Graphic 2">
            <a:extLst>
              <a:ext uri="{FF2B5EF4-FFF2-40B4-BE49-F238E27FC236}">
                <a16:creationId xmlns:a16="http://schemas.microsoft.com/office/drawing/2014/main" id="{9845ECE3-2792-4F3E-864D-D596B75CE6A5}"/>
              </a:ext>
            </a:extLst>
          </p:cNvPr>
          <p:cNvSpPr/>
          <p:nvPr userDrawn="1"/>
        </p:nvSpPr>
        <p:spPr>
          <a:xfrm>
            <a:off x="731243" y="916669"/>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1" name="Graphic 2">
            <a:extLst>
              <a:ext uri="{FF2B5EF4-FFF2-40B4-BE49-F238E27FC236}">
                <a16:creationId xmlns:a16="http://schemas.microsoft.com/office/drawing/2014/main" id="{FECC4526-43D3-4882-A5E1-8AE41FAB00FB}"/>
              </a:ext>
            </a:extLst>
          </p:cNvPr>
          <p:cNvSpPr/>
          <p:nvPr userDrawn="1"/>
        </p:nvSpPr>
        <p:spPr>
          <a:xfrm>
            <a:off x="7336214" y="611869"/>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2" name="Freeform: Shape 11">
            <a:extLst>
              <a:ext uri="{FF2B5EF4-FFF2-40B4-BE49-F238E27FC236}">
                <a16:creationId xmlns:a16="http://schemas.microsoft.com/office/drawing/2014/main" id="{AA9D74AA-C984-42CE-AAB6-FBD8E4AA52D9}"/>
              </a:ext>
            </a:extLst>
          </p:cNvPr>
          <p:cNvSpPr/>
          <p:nvPr userDrawn="1"/>
        </p:nvSpPr>
        <p:spPr>
          <a:xfrm>
            <a:off x="11791483" y="89297"/>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5" name="Picture Placeholder 169">
            <a:extLst>
              <a:ext uri="{FF2B5EF4-FFF2-40B4-BE49-F238E27FC236}">
                <a16:creationId xmlns:a16="http://schemas.microsoft.com/office/drawing/2014/main" id="{6733A72D-C445-4E63-B95D-592E77EAB381}"/>
              </a:ext>
            </a:extLst>
          </p:cNvPr>
          <p:cNvSpPr>
            <a:spLocks noGrp="1"/>
          </p:cNvSpPr>
          <p:nvPr>
            <p:ph type="pic" sz="quarter" idx="25"/>
          </p:nvPr>
        </p:nvSpPr>
        <p:spPr>
          <a:xfrm>
            <a:off x="579120" y="4323805"/>
            <a:ext cx="3378926" cy="2157241"/>
          </a:xfrm>
          <a:prstGeom prst="roundRect">
            <a:avLst>
              <a:gd name="adj" fmla="val 8548"/>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Tree>
    <p:extLst>
      <p:ext uri="{BB962C8B-B14F-4D97-AF65-F5344CB8AC3E}">
        <p14:creationId xmlns:p14="http://schemas.microsoft.com/office/powerpoint/2010/main" val="1410929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59E9F9CB-473A-4E4C-A4F2-606FAF2CD2A0}"/>
              </a:ext>
            </a:extLst>
          </p:cNvPr>
          <p:cNvSpPr/>
          <p:nvPr userDrawn="1"/>
        </p:nvSpPr>
        <p:spPr>
          <a:xfrm>
            <a:off x="0" y="-1"/>
            <a:ext cx="12192000" cy="6858001"/>
          </a:xfrm>
          <a:custGeom>
            <a:avLst/>
            <a:gdLst>
              <a:gd name="connsiteX0" fmla="*/ 709749 w 12192000"/>
              <a:gd name="connsiteY0" fmla="*/ 692332 h 6858001"/>
              <a:gd name="connsiteX1" fmla="*/ 709749 w 12192000"/>
              <a:gd name="connsiteY1" fmla="*/ 6165672 h 6858001"/>
              <a:gd name="connsiteX2" fmla="*/ 11482251 w 12192000"/>
              <a:gd name="connsiteY2" fmla="*/ 6165672 h 6858001"/>
              <a:gd name="connsiteX3" fmla="*/ 11482251 w 12192000"/>
              <a:gd name="connsiteY3" fmla="*/ 692332 h 6858001"/>
              <a:gd name="connsiteX4" fmla="*/ 0 w 12192000"/>
              <a:gd name="connsiteY4" fmla="*/ 0 h 6858001"/>
              <a:gd name="connsiteX5" fmla="*/ 12192000 w 12192000"/>
              <a:gd name="connsiteY5" fmla="*/ 0 h 6858001"/>
              <a:gd name="connsiteX6" fmla="*/ 12192000 w 12192000"/>
              <a:gd name="connsiteY6" fmla="*/ 6858001 h 6858001"/>
              <a:gd name="connsiteX7" fmla="*/ 0 w 12192000"/>
              <a:gd name="connsiteY7" fmla="*/ 685800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1">
                <a:moveTo>
                  <a:pt x="709749" y="692332"/>
                </a:moveTo>
                <a:lnTo>
                  <a:pt x="709749" y="6165672"/>
                </a:lnTo>
                <a:lnTo>
                  <a:pt x="11482251" y="6165672"/>
                </a:lnTo>
                <a:lnTo>
                  <a:pt x="11482251" y="692332"/>
                </a:lnTo>
                <a:close/>
                <a:moveTo>
                  <a:pt x="0" y="0"/>
                </a:moveTo>
                <a:lnTo>
                  <a:pt x="12192000" y="0"/>
                </a:lnTo>
                <a:lnTo>
                  <a:pt x="12192000" y="6858001"/>
                </a:lnTo>
                <a:lnTo>
                  <a:pt x="0" y="6858001"/>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5" name="Picture Placeholder 542">
            <a:extLst>
              <a:ext uri="{FF2B5EF4-FFF2-40B4-BE49-F238E27FC236}">
                <a16:creationId xmlns:a16="http://schemas.microsoft.com/office/drawing/2014/main" id="{2FA9288C-1680-4F96-B1C8-C87EA5FDAF50}"/>
              </a:ext>
            </a:extLst>
          </p:cNvPr>
          <p:cNvSpPr>
            <a:spLocks noGrp="1"/>
          </p:cNvSpPr>
          <p:nvPr>
            <p:ph type="pic" sz="quarter" idx="23"/>
          </p:nvPr>
        </p:nvSpPr>
        <p:spPr>
          <a:xfrm flipH="1">
            <a:off x="709748" y="694509"/>
            <a:ext cx="4410891" cy="3769378"/>
          </a:xfrm>
          <a:custGeom>
            <a:avLst/>
            <a:gdLst>
              <a:gd name="connsiteX0" fmla="*/ 156560 w 5316142"/>
              <a:gd name="connsiteY0" fmla="*/ 0 h 4542971"/>
              <a:gd name="connsiteX1" fmla="*/ 5316142 w 5316142"/>
              <a:gd name="connsiteY1" fmla="*/ 0 h 4542971"/>
              <a:gd name="connsiteX2" fmla="*/ 5316142 w 5316142"/>
              <a:gd name="connsiteY2" fmla="*/ 4038717 h 4542971"/>
              <a:gd name="connsiteX3" fmla="*/ 5174754 w 5316142"/>
              <a:gd name="connsiteY3" fmla="*/ 4120013 h 4542971"/>
              <a:gd name="connsiteX4" fmla="*/ 3504365 w 5316142"/>
              <a:gd name="connsiteY4" fmla="*/ 4542971 h 4542971"/>
              <a:gd name="connsiteX5" fmla="*/ 0 w 5316142"/>
              <a:gd name="connsiteY5" fmla="*/ 1038606 h 4542971"/>
              <a:gd name="connsiteX6" fmla="*/ 110327 w 5316142"/>
              <a:gd name="connsiteY6" fmla="*/ 162810 h 4542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16142" h="4542971">
                <a:moveTo>
                  <a:pt x="156560" y="0"/>
                </a:moveTo>
                <a:lnTo>
                  <a:pt x="5316142" y="0"/>
                </a:lnTo>
                <a:lnTo>
                  <a:pt x="5316142" y="4038717"/>
                </a:lnTo>
                <a:lnTo>
                  <a:pt x="5174754" y="4120013"/>
                </a:lnTo>
                <a:cubicBezTo>
                  <a:pt x="4678209" y="4389752"/>
                  <a:pt x="4109180" y="4542971"/>
                  <a:pt x="3504365" y="4542971"/>
                </a:cubicBezTo>
                <a:cubicBezTo>
                  <a:pt x="1568958" y="4542971"/>
                  <a:pt x="0" y="2974013"/>
                  <a:pt x="0" y="1038606"/>
                </a:cubicBezTo>
                <a:cubicBezTo>
                  <a:pt x="0" y="736198"/>
                  <a:pt x="38305" y="442737"/>
                  <a:pt x="110327" y="16281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6" name="Freeform: Shape 5">
            <a:extLst>
              <a:ext uri="{FF2B5EF4-FFF2-40B4-BE49-F238E27FC236}">
                <a16:creationId xmlns:a16="http://schemas.microsoft.com/office/drawing/2014/main" id="{14BBB45C-58B0-43D8-AE2B-94CCB8872FC5}"/>
              </a:ext>
            </a:extLst>
          </p:cNvPr>
          <p:cNvSpPr/>
          <p:nvPr userDrawn="1"/>
        </p:nvSpPr>
        <p:spPr>
          <a:xfrm>
            <a:off x="5622131" y="234162"/>
            <a:ext cx="947738" cy="947738"/>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7" name="Freeform: Shape 6">
            <a:extLst>
              <a:ext uri="{FF2B5EF4-FFF2-40B4-BE49-F238E27FC236}">
                <a16:creationId xmlns:a16="http://schemas.microsoft.com/office/drawing/2014/main" id="{6CE059AD-4D6E-4D6A-BF67-FF133525167F}"/>
              </a:ext>
            </a:extLst>
          </p:cNvPr>
          <p:cNvSpPr/>
          <p:nvPr userDrawn="1"/>
        </p:nvSpPr>
        <p:spPr>
          <a:xfrm>
            <a:off x="318201" y="5327038"/>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9" name="Picture Placeholder 164">
            <a:extLst>
              <a:ext uri="{FF2B5EF4-FFF2-40B4-BE49-F238E27FC236}">
                <a16:creationId xmlns:a16="http://schemas.microsoft.com/office/drawing/2014/main" id="{5A39070F-D164-4DD7-B1C2-A319EE9EB5AC}"/>
              </a:ext>
            </a:extLst>
          </p:cNvPr>
          <p:cNvSpPr>
            <a:spLocks noGrp="1"/>
          </p:cNvSpPr>
          <p:nvPr>
            <p:ph type="pic" sz="quarter" idx="22"/>
          </p:nvPr>
        </p:nvSpPr>
        <p:spPr>
          <a:xfrm>
            <a:off x="3700616" y="2193431"/>
            <a:ext cx="2129772" cy="2129770"/>
          </a:xfrm>
          <a:custGeom>
            <a:avLst/>
            <a:gdLst>
              <a:gd name="connsiteX0" fmla="*/ 990875 w 1981750"/>
              <a:gd name="connsiteY0" fmla="*/ 0 h 1981750"/>
              <a:gd name="connsiteX1" fmla="*/ 1981750 w 1981750"/>
              <a:gd name="connsiteY1" fmla="*/ 990875 h 1981750"/>
              <a:gd name="connsiteX2" fmla="*/ 990875 w 1981750"/>
              <a:gd name="connsiteY2" fmla="*/ 1981750 h 1981750"/>
              <a:gd name="connsiteX3" fmla="*/ 0 w 1981750"/>
              <a:gd name="connsiteY3" fmla="*/ 990875 h 1981750"/>
              <a:gd name="connsiteX4" fmla="*/ 990875 w 1981750"/>
              <a:gd name="connsiteY4" fmla="*/ 0 h 1981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1750" h="1981750">
                <a:moveTo>
                  <a:pt x="990875" y="0"/>
                </a:moveTo>
                <a:cubicBezTo>
                  <a:pt x="1538120" y="0"/>
                  <a:pt x="1981750" y="443630"/>
                  <a:pt x="1981750" y="990875"/>
                </a:cubicBezTo>
                <a:cubicBezTo>
                  <a:pt x="1981750" y="1538120"/>
                  <a:pt x="1538120" y="1981750"/>
                  <a:pt x="990875" y="1981750"/>
                </a:cubicBezTo>
                <a:cubicBezTo>
                  <a:pt x="443630" y="1981750"/>
                  <a:pt x="0" y="1538120"/>
                  <a:pt x="0" y="990875"/>
                </a:cubicBezTo>
                <a:cubicBezTo>
                  <a:pt x="0" y="443630"/>
                  <a:pt x="443630" y="0"/>
                  <a:pt x="990875" y="0"/>
                </a:cubicBezTo>
                <a:close/>
              </a:path>
            </a:pathLst>
          </a:cu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10" name="Graphic 2">
            <a:extLst>
              <a:ext uri="{FF2B5EF4-FFF2-40B4-BE49-F238E27FC236}">
                <a16:creationId xmlns:a16="http://schemas.microsoft.com/office/drawing/2014/main" id="{FB7B0196-72CF-4083-A380-87B8D6421642}"/>
              </a:ext>
            </a:extLst>
          </p:cNvPr>
          <p:cNvSpPr/>
          <p:nvPr userDrawn="1"/>
        </p:nvSpPr>
        <p:spPr>
          <a:xfrm>
            <a:off x="11524386" y="599259"/>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1" name="Graphic 2">
            <a:extLst>
              <a:ext uri="{FF2B5EF4-FFF2-40B4-BE49-F238E27FC236}">
                <a16:creationId xmlns:a16="http://schemas.microsoft.com/office/drawing/2014/main" id="{60074B5E-A0C6-4010-B036-04037C854F76}"/>
              </a:ext>
            </a:extLst>
          </p:cNvPr>
          <p:cNvSpPr/>
          <p:nvPr userDrawn="1"/>
        </p:nvSpPr>
        <p:spPr>
          <a:xfrm>
            <a:off x="9499400" y="153312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12" name="Freeform: Shape 11">
            <a:extLst>
              <a:ext uri="{FF2B5EF4-FFF2-40B4-BE49-F238E27FC236}">
                <a16:creationId xmlns:a16="http://schemas.microsoft.com/office/drawing/2014/main" id="{26CE0BFD-FC61-46D6-B172-1D4CCA9F0F82}"/>
              </a:ext>
            </a:extLst>
          </p:cNvPr>
          <p:cNvSpPr/>
          <p:nvPr userDrawn="1"/>
        </p:nvSpPr>
        <p:spPr>
          <a:xfrm>
            <a:off x="11170784" y="1484550"/>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6" name="Freeform: Shape 15">
            <a:extLst>
              <a:ext uri="{FF2B5EF4-FFF2-40B4-BE49-F238E27FC236}">
                <a16:creationId xmlns:a16="http://schemas.microsoft.com/office/drawing/2014/main" id="{6B1797E7-7050-4CC3-93B6-1D50917CB189}"/>
              </a:ext>
            </a:extLst>
          </p:cNvPr>
          <p:cNvSpPr/>
          <p:nvPr userDrawn="1"/>
        </p:nvSpPr>
        <p:spPr>
          <a:xfrm>
            <a:off x="4497704" y="5158397"/>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7" name="Graphic 2">
            <a:extLst>
              <a:ext uri="{FF2B5EF4-FFF2-40B4-BE49-F238E27FC236}">
                <a16:creationId xmlns:a16="http://schemas.microsoft.com/office/drawing/2014/main" id="{CF510247-00B7-42C3-A229-77A37F9257EB}"/>
              </a:ext>
            </a:extLst>
          </p:cNvPr>
          <p:cNvSpPr/>
          <p:nvPr userDrawn="1"/>
        </p:nvSpPr>
        <p:spPr>
          <a:xfrm>
            <a:off x="3153227" y="5870148"/>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18" name="Graphic 2">
            <a:extLst>
              <a:ext uri="{FF2B5EF4-FFF2-40B4-BE49-F238E27FC236}">
                <a16:creationId xmlns:a16="http://schemas.microsoft.com/office/drawing/2014/main" id="{21C899EB-49AD-4648-BD10-EF0FD06D7FAA}"/>
              </a:ext>
            </a:extLst>
          </p:cNvPr>
          <p:cNvSpPr/>
          <p:nvPr userDrawn="1"/>
        </p:nvSpPr>
        <p:spPr>
          <a:xfrm>
            <a:off x="10845118" y="5822523"/>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262388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77B8E102-C4CC-4D1B-9E87-801C2FE4E4B9}"/>
              </a:ext>
            </a:extLst>
          </p:cNvPr>
          <p:cNvSpPr/>
          <p:nvPr userDrawn="1"/>
        </p:nvSpPr>
        <p:spPr>
          <a:xfrm>
            <a:off x="8491195" y="3859072"/>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4" name="Freeform: Shape 3">
            <a:extLst>
              <a:ext uri="{FF2B5EF4-FFF2-40B4-BE49-F238E27FC236}">
                <a16:creationId xmlns:a16="http://schemas.microsoft.com/office/drawing/2014/main" id="{B08FE2EF-43AC-4E45-91E8-A39A14D5D782}"/>
              </a:ext>
            </a:extLst>
          </p:cNvPr>
          <p:cNvSpPr/>
          <p:nvPr userDrawn="1"/>
        </p:nvSpPr>
        <p:spPr>
          <a:xfrm flipH="1">
            <a:off x="0" y="1909680"/>
            <a:ext cx="12192000" cy="4948321"/>
          </a:xfrm>
          <a:custGeom>
            <a:avLst/>
            <a:gdLst>
              <a:gd name="connsiteX0" fmla="*/ 2108931 w 12192000"/>
              <a:gd name="connsiteY0" fmla="*/ 4921792 h 4948321"/>
              <a:gd name="connsiteX1" fmla="*/ 2338779 w 12192000"/>
              <a:gd name="connsiteY1" fmla="*/ 4934752 h 4948321"/>
              <a:gd name="connsiteX2" fmla="*/ 2432519 w 12192000"/>
              <a:gd name="connsiteY2" fmla="*/ 4948321 h 4948321"/>
              <a:gd name="connsiteX3" fmla="*/ 1840555 w 12192000"/>
              <a:gd name="connsiteY3" fmla="*/ 4948321 h 4948321"/>
              <a:gd name="connsiteX4" fmla="*/ 1898318 w 12192000"/>
              <a:gd name="connsiteY4" fmla="*/ 4936465 h 4948321"/>
              <a:gd name="connsiteX5" fmla="*/ 2108931 w 12192000"/>
              <a:gd name="connsiteY5" fmla="*/ 4921792 h 4948321"/>
              <a:gd name="connsiteX6" fmla="*/ 1959804 w 12192000"/>
              <a:gd name="connsiteY6" fmla="*/ 4841531 h 4948321"/>
              <a:gd name="connsiteX7" fmla="*/ 2470532 w 12192000"/>
              <a:gd name="connsiteY7" fmla="*/ 4903791 h 4948321"/>
              <a:gd name="connsiteX8" fmla="*/ 2686882 w 12192000"/>
              <a:gd name="connsiteY8" fmla="*/ 4948321 h 4948321"/>
              <a:gd name="connsiteX9" fmla="*/ 2553496 w 12192000"/>
              <a:gd name="connsiteY9" fmla="*/ 4948321 h 4948321"/>
              <a:gd name="connsiteX10" fmla="*/ 2470532 w 12192000"/>
              <a:gd name="connsiteY10" fmla="*/ 4930838 h 4948321"/>
              <a:gd name="connsiteX11" fmla="*/ 1548837 w 12192000"/>
              <a:gd name="connsiteY11" fmla="*/ 4926295 h 4948321"/>
              <a:gd name="connsiteX12" fmla="*/ 1488111 w 12192000"/>
              <a:gd name="connsiteY12" fmla="*/ 4948321 h 4948321"/>
              <a:gd name="connsiteX13" fmla="*/ 1399717 w 12192000"/>
              <a:gd name="connsiteY13" fmla="*/ 4948321 h 4948321"/>
              <a:gd name="connsiteX14" fmla="*/ 1534575 w 12192000"/>
              <a:gd name="connsiteY14" fmla="*/ 4899514 h 4948321"/>
              <a:gd name="connsiteX15" fmla="*/ 1959804 w 12192000"/>
              <a:gd name="connsiteY15" fmla="*/ 4841531 h 4948321"/>
              <a:gd name="connsiteX16" fmla="*/ 1820121 w 12192000"/>
              <a:gd name="connsiteY16" fmla="*/ 4772390 h 4948321"/>
              <a:gd name="connsiteX17" fmla="*/ 2362346 w 12192000"/>
              <a:gd name="connsiteY17" fmla="*/ 4839558 h 4948321"/>
              <a:gd name="connsiteX18" fmla="*/ 2730824 w 12192000"/>
              <a:gd name="connsiteY18" fmla="*/ 4917441 h 4948321"/>
              <a:gd name="connsiteX19" fmla="*/ 2947067 w 12192000"/>
              <a:gd name="connsiteY19" fmla="*/ 4948321 h 4948321"/>
              <a:gd name="connsiteX20" fmla="*/ 2795115 w 12192000"/>
              <a:gd name="connsiteY20" fmla="*/ 4948321 h 4948321"/>
              <a:gd name="connsiteX21" fmla="*/ 2724294 w 12192000"/>
              <a:gd name="connsiteY21" fmla="*/ 4938243 h 4948321"/>
              <a:gd name="connsiteX22" fmla="*/ 2352205 w 12192000"/>
              <a:gd name="connsiteY22" fmla="*/ 4859842 h 4948321"/>
              <a:gd name="connsiteX23" fmla="*/ 1244658 w 12192000"/>
              <a:gd name="connsiteY23" fmla="*/ 4904213 h 4948321"/>
              <a:gd name="connsiteX24" fmla="*/ 1156649 w 12192000"/>
              <a:gd name="connsiteY24" fmla="*/ 4948321 h 4948321"/>
              <a:gd name="connsiteX25" fmla="*/ 1114286 w 12192000"/>
              <a:gd name="connsiteY25" fmla="*/ 4948321 h 4948321"/>
              <a:gd name="connsiteX26" fmla="*/ 1178087 w 12192000"/>
              <a:gd name="connsiteY26" fmla="*/ 4912670 h 4948321"/>
              <a:gd name="connsiteX27" fmla="*/ 1820121 w 12192000"/>
              <a:gd name="connsiteY27" fmla="*/ 4772390 h 4948321"/>
              <a:gd name="connsiteX28" fmla="*/ 8348474 w 12192000"/>
              <a:gd name="connsiteY28" fmla="*/ 4325586 h 4948321"/>
              <a:gd name="connsiteX29" fmla="*/ 9374157 w 12192000"/>
              <a:gd name="connsiteY29" fmla="*/ 4684036 h 4948321"/>
              <a:gd name="connsiteX30" fmla="*/ 9540081 w 12192000"/>
              <a:gd name="connsiteY30" fmla="*/ 4888524 h 4948321"/>
              <a:gd name="connsiteX31" fmla="*/ 9571758 w 12192000"/>
              <a:gd name="connsiteY31" fmla="*/ 4948321 h 4948321"/>
              <a:gd name="connsiteX32" fmla="*/ 9544624 w 12192000"/>
              <a:gd name="connsiteY32" fmla="*/ 4948321 h 4948321"/>
              <a:gd name="connsiteX33" fmla="*/ 9516892 w 12192000"/>
              <a:gd name="connsiteY33" fmla="*/ 4895867 h 4948321"/>
              <a:gd name="connsiteX34" fmla="*/ 9357255 w 12192000"/>
              <a:gd name="connsiteY34" fmla="*/ 4697560 h 4948321"/>
              <a:gd name="connsiteX35" fmla="*/ 7447092 w 12192000"/>
              <a:gd name="connsiteY35" fmla="*/ 4602900 h 4948321"/>
              <a:gd name="connsiteX36" fmla="*/ 6815429 w 12192000"/>
              <a:gd name="connsiteY36" fmla="*/ 4947584 h 4948321"/>
              <a:gd name="connsiteX37" fmla="*/ 6814237 w 12192000"/>
              <a:gd name="connsiteY37" fmla="*/ 4948321 h 4948321"/>
              <a:gd name="connsiteX38" fmla="*/ 6767400 w 12192000"/>
              <a:gd name="connsiteY38" fmla="*/ 4948321 h 4948321"/>
              <a:gd name="connsiteX39" fmla="*/ 6799171 w 12192000"/>
              <a:gd name="connsiteY39" fmla="*/ 4928785 h 4948321"/>
              <a:gd name="connsiteX40" fmla="*/ 7433569 w 12192000"/>
              <a:gd name="connsiteY40" fmla="*/ 4582612 h 4948321"/>
              <a:gd name="connsiteX41" fmla="*/ 8348474 w 12192000"/>
              <a:gd name="connsiteY41" fmla="*/ 4325586 h 4948321"/>
              <a:gd name="connsiteX42" fmla="*/ 8439732 w 12192000"/>
              <a:gd name="connsiteY42" fmla="*/ 4197730 h 4948321"/>
              <a:gd name="connsiteX43" fmla="*/ 8721661 w 12192000"/>
              <a:gd name="connsiteY43" fmla="*/ 4217487 h 4948321"/>
              <a:gd name="connsiteX44" fmla="*/ 9516151 w 12192000"/>
              <a:gd name="connsiteY44" fmla="*/ 4606279 h 4948321"/>
              <a:gd name="connsiteX45" fmla="*/ 9744297 w 12192000"/>
              <a:gd name="connsiteY45" fmla="*/ 4937534 h 4948321"/>
              <a:gd name="connsiteX46" fmla="*/ 9748119 w 12192000"/>
              <a:gd name="connsiteY46" fmla="*/ 4948321 h 4948321"/>
              <a:gd name="connsiteX47" fmla="*/ 9715491 w 12192000"/>
              <a:gd name="connsiteY47" fmla="*/ 4948321 h 4948321"/>
              <a:gd name="connsiteX48" fmla="*/ 9657936 w 12192000"/>
              <a:gd name="connsiteY48" fmla="*/ 4838711 h 4948321"/>
              <a:gd name="connsiteX49" fmla="*/ 9492487 w 12192000"/>
              <a:gd name="connsiteY49" fmla="*/ 4629943 h 4948321"/>
              <a:gd name="connsiteX50" fmla="*/ 7545137 w 12192000"/>
              <a:gd name="connsiteY50" fmla="*/ 4444000 h 4948321"/>
              <a:gd name="connsiteX51" fmla="*/ 6739658 w 12192000"/>
              <a:gd name="connsiteY51" fmla="*/ 4860262 h 4948321"/>
              <a:gd name="connsiteX52" fmla="*/ 6601144 w 12192000"/>
              <a:gd name="connsiteY52" fmla="*/ 4948321 h 4948321"/>
              <a:gd name="connsiteX53" fmla="*/ 6544033 w 12192000"/>
              <a:gd name="connsiteY53" fmla="*/ 4948321 h 4948321"/>
              <a:gd name="connsiteX54" fmla="*/ 6693594 w 12192000"/>
              <a:gd name="connsiteY54" fmla="*/ 4851811 h 4948321"/>
              <a:gd name="connsiteX55" fmla="*/ 7534993 w 12192000"/>
              <a:gd name="connsiteY55" fmla="*/ 4413571 h 4948321"/>
              <a:gd name="connsiteX56" fmla="*/ 8439732 w 12192000"/>
              <a:gd name="connsiteY56" fmla="*/ 4197730 h 4948321"/>
              <a:gd name="connsiteX57" fmla="*/ 8553042 w 12192000"/>
              <a:gd name="connsiteY57" fmla="*/ 4078238 h 4948321"/>
              <a:gd name="connsiteX58" fmla="*/ 8839988 w 12192000"/>
              <a:gd name="connsiteY58" fmla="*/ 4109298 h 4948321"/>
              <a:gd name="connsiteX59" fmla="*/ 9651384 w 12192000"/>
              <a:gd name="connsiteY59" fmla="*/ 4535284 h 4948321"/>
              <a:gd name="connsiteX60" fmla="*/ 9885711 w 12192000"/>
              <a:gd name="connsiteY60" fmla="*/ 4878838 h 4948321"/>
              <a:gd name="connsiteX61" fmla="*/ 9910299 w 12192000"/>
              <a:gd name="connsiteY61" fmla="*/ 4948321 h 4948321"/>
              <a:gd name="connsiteX62" fmla="*/ 9879094 w 12192000"/>
              <a:gd name="connsiteY62" fmla="*/ 4948321 h 4948321"/>
              <a:gd name="connsiteX63" fmla="*/ 9857938 w 12192000"/>
              <a:gd name="connsiteY63" fmla="*/ 4889198 h 4948321"/>
              <a:gd name="connsiteX64" fmla="*/ 9631099 w 12192000"/>
              <a:gd name="connsiteY64" fmla="*/ 4555569 h 4948321"/>
              <a:gd name="connsiteX65" fmla="*/ 7646562 w 12192000"/>
              <a:gd name="connsiteY65" fmla="*/ 4278339 h 4948321"/>
              <a:gd name="connsiteX66" fmla="*/ 6443731 w 12192000"/>
              <a:gd name="connsiteY66" fmla="*/ 4921592 h 4948321"/>
              <a:gd name="connsiteX67" fmla="*/ 6409814 w 12192000"/>
              <a:gd name="connsiteY67" fmla="*/ 4948321 h 4948321"/>
              <a:gd name="connsiteX68" fmla="*/ 6360587 w 12192000"/>
              <a:gd name="connsiteY68" fmla="*/ 4948321 h 4948321"/>
              <a:gd name="connsiteX69" fmla="*/ 6425505 w 12192000"/>
              <a:gd name="connsiteY69" fmla="*/ 4897400 h 4948321"/>
              <a:gd name="connsiteX70" fmla="*/ 7636418 w 12192000"/>
              <a:gd name="connsiteY70" fmla="*/ 4251296 h 4948321"/>
              <a:gd name="connsiteX71" fmla="*/ 8553042 w 12192000"/>
              <a:gd name="connsiteY71" fmla="*/ 4078238 h 4948321"/>
              <a:gd name="connsiteX72" fmla="*/ 8516586 w 12192000"/>
              <a:gd name="connsiteY72" fmla="*/ 3945383 h 4948321"/>
              <a:gd name="connsiteX73" fmla="*/ 8958318 w 12192000"/>
              <a:gd name="connsiteY73" fmla="*/ 3994353 h 4948321"/>
              <a:gd name="connsiteX74" fmla="*/ 9786617 w 12192000"/>
              <a:gd name="connsiteY74" fmla="*/ 4457524 h 4948321"/>
              <a:gd name="connsiteX75" fmla="*/ 10069338 w 12192000"/>
              <a:gd name="connsiteY75" fmla="*/ 4943517 h 4948321"/>
              <a:gd name="connsiteX76" fmla="*/ 10070307 w 12192000"/>
              <a:gd name="connsiteY76" fmla="*/ 4948321 h 4948321"/>
              <a:gd name="connsiteX77" fmla="*/ 10033823 w 12192000"/>
              <a:gd name="connsiteY77" fmla="*/ 4948321 h 4948321"/>
              <a:gd name="connsiteX78" fmla="*/ 9992412 w 12192000"/>
              <a:gd name="connsiteY78" fmla="*/ 4830747 h 4948321"/>
              <a:gd name="connsiteX79" fmla="*/ 9759570 w 12192000"/>
              <a:gd name="connsiteY79" fmla="*/ 4481188 h 4948321"/>
              <a:gd name="connsiteX80" fmla="*/ 7741225 w 12192000"/>
              <a:gd name="connsiteY80" fmla="*/ 4116063 h 4948321"/>
              <a:gd name="connsiteX81" fmla="*/ 6297940 w 12192000"/>
              <a:gd name="connsiteY81" fmla="*/ 4902068 h 4948321"/>
              <a:gd name="connsiteX82" fmla="*/ 6243777 w 12192000"/>
              <a:gd name="connsiteY82" fmla="*/ 4948321 h 4948321"/>
              <a:gd name="connsiteX83" fmla="*/ 6202074 w 12192000"/>
              <a:gd name="connsiteY83" fmla="*/ 4948321 h 4948321"/>
              <a:gd name="connsiteX84" fmla="*/ 6284714 w 12192000"/>
              <a:gd name="connsiteY84" fmla="*/ 4877280 h 4948321"/>
              <a:gd name="connsiteX85" fmla="*/ 7737842 w 12192000"/>
              <a:gd name="connsiteY85" fmla="*/ 4085634 h 4948321"/>
              <a:gd name="connsiteX86" fmla="*/ 8516586 w 12192000"/>
              <a:gd name="connsiteY86" fmla="*/ 3945383 h 4948321"/>
              <a:gd name="connsiteX87" fmla="*/ 8516488 w 12192000"/>
              <a:gd name="connsiteY87" fmla="*/ 3811207 h 4948321"/>
              <a:gd name="connsiteX88" fmla="*/ 9921849 w 12192000"/>
              <a:gd name="connsiteY88" fmla="*/ 4383146 h 4948321"/>
              <a:gd name="connsiteX89" fmla="*/ 10211754 w 12192000"/>
              <a:gd name="connsiteY89" fmla="*/ 4890269 h 4948321"/>
              <a:gd name="connsiteX90" fmla="*/ 10223172 w 12192000"/>
              <a:gd name="connsiteY90" fmla="*/ 4948321 h 4948321"/>
              <a:gd name="connsiteX91" fmla="*/ 10193983 w 12192000"/>
              <a:gd name="connsiteY91" fmla="*/ 4948321 h 4948321"/>
              <a:gd name="connsiteX92" fmla="*/ 10182596 w 12192000"/>
              <a:gd name="connsiteY92" fmla="*/ 4891959 h 4948321"/>
              <a:gd name="connsiteX93" fmla="*/ 9898185 w 12192000"/>
              <a:gd name="connsiteY93" fmla="*/ 4400051 h 4948321"/>
              <a:gd name="connsiteX94" fmla="*/ 7846028 w 12192000"/>
              <a:gd name="connsiteY94" fmla="*/ 3947022 h 4948321"/>
              <a:gd name="connsiteX95" fmla="*/ 6152242 w 12192000"/>
              <a:gd name="connsiteY95" fmla="*/ 4907174 h 4948321"/>
              <a:gd name="connsiteX96" fmla="*/ 6107353 w 12192000"/>
              <a:gd name="connsiteY96" fmla="*/ 4948321 h 4948321"/>
              <a:gd name="connsiteX97" fmla="*/ 6075387 w 12192000"/>
              <a:gd name="connsiteY97" fmla="*/ 4948321 h 4948321"/>
              <a:gd name="connsiteX98" fmla="*/ 6138718 w 12192000"/>
              <a:gd name="connsiteY98" fmla="*/ 4890268 h 4948321"/>
              <a:gd name="connsiteX99" fmla="*/ 7842649 w 12192000"/>
              <a:gd name="connsiteY99" fmla="*/ 3923355 h 4948321"/>
              <a:gd name="connsiteX100" fmla="*/ 8516488 w 12192000"/>
              <a:gd name="connsiteY100" fmla="*/ 3811207 h 4948321"/>
              <a:gd name="connsiteX101" fmla="*/ 8620712 w 12192000"/>
              <a:gd name="connsiteY101" fmla="*/ 3673544 h 4948321"/>
              <a:gd name="connsiteX102" fmla="*/ 10050320 w 12192000"/>
              <a:gd name="connsiteY102" fmla="*/ 4305389 h 4948321"/>
              <a:gd name="connsiteX103" fmla="*/ 10347833 w 12192000"/>
              <a:gd name="connsiteY103" fmla="*/ 4833639 h 4948321"/>
              <a:gd name="connsiteX104" fmla="*/ 10370519 w 12192000"/>
              <a:gd name="connsiteY104" fmla="*/ 4948321 h 4948321"/>
              <a:gd name="connsiteX105" fmla="*/ 10343277 w 12192000"/>
              <a:gd name="connsiteY105" fmla="*/ 4948321 h 4948321"/>
              <a:gd name="connsiteX106" fmla="*/ 10320364 w 12192000"/>
              <a:gd name="connsiteY106" fmla="*/ 4835330 h 4948321"/>
              <a:gd name="connsiteX107" fmla="*/ 10030035 w 12192000"/>
              <a:gd name="connsiteY107" fmla="*/ 4322291 h 4948321"/>
              <a:gd name="connsiteX108" fmla="*/ 7947453 w 12192000"/>
              <a:gd name="connsiteY108" fmla="*/ 3784740 h 4948321"/>
              <a:gd name="connsiteX109" fmla="*/ 6155621 w 12192000"/>
              <a:gd name="connsiteY109" fmla="*/ 4785461 h 4948321"/>
              <a:gd name="connsiteX110" fmla="*/ 6027150 w 12192000"/>
              <a:gd name="connsiteY110" fmla="*/ 4910553 h 4948321"/>
              <a:gd name="connsiteX111" fmla="*/ 5987905 w 12192000"/>
              <a:gd name="connsiteY111" fmla="*/ 4948321 h 4948321"/>
              <a:gd name="connsiteX112" fmla="*/ 5950048 w 12192000"/>
              <a:gd name="connsiteY112" fmla="*/ 4948321 h 4948321"/>
              <a:gd name="connsiteX113" fmla="*/ 6006865 w 12192000"/>
              <a:gd name="connsiteY113" fmla="*/ 4893651 h 4948321"/>
              <a:gd name="connsiteX114" fmla="*/ 6135336 w 12192000"/>
              <a:gd name="connsiteY114" fmla="*/ 4768559 h 4948321"/>
              <a:gd name="connsiteX115" fmla="*/ 7937312 w 12192000"/>
              <a:gd name="connsiteY115" fmla="*/ 3761076 h 4948321"/>
              <a:gd name="connsiteX116" fmla="*/ 8620712 w 12192000"/>
              <a:gd name="connsiteY116" fmla="*/ 3673544 h 4948321"/>
              <a:gd name="connsiteX117" fmla="*/ 8568845 w 12192000"/>
              <a:gd name="connsiteY117" fmla="*/ 3527713 h 4948321"/>
              <a:gd name="connsiteX118" fmla="*/ 10185553 w 12192000"/>
              <a:gd name="connsiteY118" fmla="*/ 4224246 h 4948321"/>
              <a:gd name="connsiteX119" fmla="*/ 10516306 w 12192000"/>
              <a:gd name="connsiteY119" fmla="*/ 4912891 h 4948321"/>
              <a:gd name="connsiteX120" fmla="*/ 10518106 w 12192000"/>
              <a:gd name="connsiteY120" fmla="*/ 4948321 h 4948321"/>
              <a:gd name="connsiteX121" fmla="*/ 10490663 w 12192000"/>
              <a:gd name="connsiteY121" fmla="*/ 4948321 h 4948321"/>
              <a:gd name="connsiteX122" fmla="*/ 10488956 w 12192000"/>
              <a:gd name="connsiteY122" fmla="*/ 4917539 h 4948321"/>
              <a:gd name="connsiteX123" fmla="*/ 10165268 w 12192000"/>
              <a:gd name="connsiteY123" fmla="*/ 4247913 h 4948321"/>
              <a:gd name="connsiteX124" fmla="*/ 8048877 w 12192000"/>
              <a:gd name="connsiteY124" fmla="*/ 3625843 h 4948321"/>
              <a:gd name="connsiteX125" fmla="*/ 6159003 w 12192000"/>
              <a:gd name="connsiteY125" fmla="*/ 4670517 h 4948321"/>
              <a:gd name="connsiteX126" fmla="*/ 6023771 w 12192000"/>
              <a:gd name="connsiteY126" fmla="*/ 4805749 h 4948321"/>
              <a:gd name="connsiteX127" fmla="*/ 5880268 w 12192000"/>
              <a:gd name="connsiteY127" fmla="*/ 4948321 h 4948321"/>
              <a:gd name="connsiteX128" fmla="*/ 5836653 w 12192000"/>
              <a:gd name="connsiteY128" fmla="*/ 4948321 h 4948321"/>
              <a:gd name="connsiteX129" fmla="*/ 6003486 w 12192000"/>
              <a:gd name="connsiteY129" fmla="*/ 4782082 h 4948321"/>
              <a:gd name="connsiteX130" fmla="*/ 6138718 w 12192000"/>
              <a:gd name="connsiteY130" fmla="*/ 4646849 h 4948321"/>
              <a:gd name="connsiteX131" fmla="*/ 8042116 w 12192000"/>
              <a:gd name="connsiteY131" fmla="*/ 3595418 h 4948321"/>
              <a:gd name="connsiteX132" fmla="*/ 8568845 w 12192000"/>
              <a:gd name="connsiteY132" fmla="*/ 3527713 h 4948321"/>
              <a:gd name="connsiteX133" fmla="*/ 8672885 w 12192000"/>
              <a:gd name="connsiteY133" fmla="*/ 3379412 h 4948321"/>
              <a:gd name="connsiteX134" fmla="*/ 10314024 w 12192000"/>
              <a:gd name="connsiteY134" fmla="*/ 4143106 h 4948321"/>
              <a:gd name="connsiteX135" fmla="*/ 10656761 w 12192000"/>
              <a:gd name="connsiteY135" fmla="*/ 4858889 h 4948321"/>
              <a:gd name="connsiteX136" fmla="*/ 10661102 w 12192000"/>
              <a:gd name="connsiteY136" fmla="*/ 4948321 h 4948321"/>
              <a:gd name="connsiteX137" fmla="*/ 10636019 w 12192000"/>
              <a:gd name="connsiteY137" fmla="*/ 4948321 h 4948321"/>
              <a:gd name="connsiteX138" fmla="*/ 10631967 w 12192000"/>
              <a:gd name="connsiteY138" fmla="*/ 4864363 h 4948321"/>
              <a:gd name="connsiteX139" fmla="*/ 10297122 w 12192000"/>
              <a:gd name="connsiteY139" fmla="*/ 4166773 h 4948321"/>
              <a:gd name="connsiteX140" fmla="*/ 8150302 w 12192000"/>
              <a:gd name="connsiteY140" fmla="*/ 3463564 h 4948321"/>
              <a:gd name="connsiteX141" fmla="*/ 6162382 w 12192000"/>
              <a:gd name="connsiteY141" fmla="*/ 4548804 h 4948321"/>
              <a:gd name="connsiteX142" fmla="*/ 6020388 w 12192000"/>
              <a:gd name="connsiteY142" fmla="*/ 4694181 h 4948321"/>
              <a:gd name="connsiteX143" fmla="*/ 5803541 w 12192000"/>
              <a:gd name="connsiteY143" fmla="*/ 4915505 h 4948321"/>
              <a:gd name="connsiteX144" fmla="*/ 5768521 w 12192000"/>
              <a:gd name="connsiteY144" fmla="*/ 4948321 h 4948321"/>
              <a:gd name="connsiteX145" fmla="*/ 5719342 w 12192000"/>
              <a:gd name="connsiteY145" fmla="*/ 4948321 h 4948321"/>
              <a:gd name="connsiteX146" fmla="*/ 5781170 w 12192000"/>
              <a:gd name="connsiteY146" fmla="*/ 4890441 h 4948321"/>
              <a:gd name="connsiteX147" fmla="*/ 5996724 w 12192000"/>
              <a:gd name="connsiteY147" fmla="*/ 4670517 h 4948321"/>
              <a:gd name="connsiteX148" fmla="*/ 6138718 w 12192000"/>
              <a:gd name="connsiteY148" fmla="*/ 4525140 h 4948321"/>
              <a:gd name="connsiteX149" fmla="*/ 8140161 w 12192000"/>
              <a:gd name="connsiteY149" fmla="*/ 3429755 h 4948321"/>
              <a:gd name="connsiteX150" fmla="*/ 8672885 w 12192000"/>
              <a:gd name="connsiteY150" fmla="*/ 3379412 h 4948321"/>
              <a:gd name="connsiteX151" fmla="*/ 8607533 w 12192000"/>
              <a:gd name="connsiteY151" fmla="*/ 3232704 h 4948321"/>
              <a:gd name="connsiteX152" fmla="*/ 10445877 w 12192000"/>
              <a:gd name="connsiteY152" fmla="*/ 4065349 h 4948321"/>
              <a:gd name="connsiteX153" fmla="*/ 10794128 w 12192000"/>
              <a:gd name="connsiteY153" fmla="*/ 4807973 h 4948321"/>
              <a:gd name="connsiteX154" fmla="*/ 10801355 w 12192000"/>
              <a:gd name="connsiteY154" fmla="*/ 4948321 h 4948321"/>
              <a:gd name="connsiteX155" fmla="*/ 10769687 w 12192000"/>
              <a:gd name="connsiteY155" fmla="*/ 4948321 h 4948321"/>
              <a:gd name="connsiteX156" fmla="*/ 10762392 w 12192000"/>
              <a:gd name="connsiteY156" fmla="*/ 4809062 h 4948321"/>
              <a:gd name="connsiteX157" fmla="*/ 10418831 w 12192000"/>
              <a:gd name="connsiteY157" fmla="*/ 4082255 h 4948321"/>
              <a:gd name="connsiteX158" fmla="*/ 8241586 w 12192000"/>
              <a:gd name="connsiteY158" fmla="*/ 3294523 h 4948321"/>
              <a:gd name="connsiteX159" fmla="*/ 6159003 w 12192000"/>
              <a:gd name="connsiteY159" fmla="*/ 4423715 h 4948321"/>
              <a:gd name="connsiteX160" fmla="*/ 6013626 w 12192000"/>
              <a:gd name="connsiteY160" fmla="*/ 4579233 h 4948321"/>
              <a:gd name="connsiteX161" fmla="*/ 5786854 w 12192000"/>
              <a:gd name="connsiteY161" fmla="*/ 4816452 h 4948321"/>
              <a:gd name="connsiteX162" fmla="*/ 5649363 w 12192000"/>
              <a:gd name="connsiteY162" fmla="*/ 4948321 h 4948321"/>
              <a:gd name="connsiteX163" fmla="*/ 5611400 w 12192000"/>
              <a:gd name="connsiteY163" fmla="*/ 4948321 h 4948321"/>
              <a:gd name="connsiteX164" fmla="*/ 5771384 w 12192000"/>
              <a:gd name="connsiteY164" fmla="*/ 4794767 h 4948321"/>
              <a:gd name="connsiteX165" fmla="*/ 5996724 w 12192000"/>
              <a:gd name="connsiteY165" fmla="*/ 4558948 h 4948321"/>
              <a:gd name="connsiteX166" fmla="*/ 6142097 w 12192000"/>
              <a:gd name="connsiteY166" fmla="*/ 4403431 h 4948321"/>
              <a:gd name="connsiteX167" fmla="*/ 8241586 w 12192000"/>
              <a:gd name="connsiteY167" fmla="*/ 3267476 h 4948321"/>
              <a:gd name="connsiteX168" fmla="*/ 8607533 w 12192000"/>
              <a:gd name="connsiteY168" fmla="*/ 3232704 h 4948321"/>
              <a:gd name="connsiteX169" fmla="*/ 8795141 w 12192000"/>
              <a:gd name="connsiteY169" fmla="*/ 3079843 h 4948321"/>
              <a:gd name="connsiteX170" fmla="*/ 10077367 w 12192000"/>
              <a:gd name="connsiteY170" fmla="*/ 3521039 h 4948321"/>
              <a:gd name="connsiteX171" fmla="*/ 10929332 w 12192000"/>
              <a:gd name="connsiteY171" fmla="*/ 4714466 h 4948321"/>
              <a:gd name="connsiteX172" fmla="*/ 10943385 w 12192000"/>
              <a:gd name="connsiteY172" fmla="*/ 4906802 h 4948321"/>
              <a:gd name="connsiteX173" fmla="*/ 10937998 w 12192000"/>
              <a:gd name="connsiteY173" fmla="*/ 4948321 h 4948321"/>
              <a:gd name="connsiteX174" fmla="*/ 10906516 w 12192000"/>
              <a:gd name="connsiteY174" fmla="*/ 4948321 h 4948321"/>
              <a:gd name="connsiteX175" fmla="*/ 10912331 w 12192000"/>
              <a:gd name="connsiteY175" fmla="*/ 4894261 h 4948321"/>
              <a:gd name="connsiteX176" fmla="*/ 10898907 w 12192000"/>
              <a:gd name="connsiteY176" fmla="*/ 4717845 h 4948321"/>
              <a:gd name="connsiteX177" fmla="*/ 10060464 w 12192000"/>
              <a:gd name="connsiteY177" fmla="*/ 3544703 h 4948321"/>
              <a:gd name="connsiteX178" fmla="*/ 8346389 w 12192000"/>
              <a:gd name="connsiteY178" fmla="*/ 3128861 h 4948321"/>
              <a:gd name="connsiteX179" fmla="*/ 6165765 w 12192000"/>
              <a:gd name="connsiteY179" fmla="*/ 4298627 h 4948321"/>
              <a:gd name="connsiteX180" fmla="*/ 6013626 w 12192000"/>
              <a:gd name="connsiteY180" fmla="*/ 4464285 h 4948321"/>
              <a:gd name="connsiteX181" fmla="*/ 5615377 w 12192000"/>
              <a:gd name="connsiteY181" fmla="*/ 4877961 h 4948321"/>
              <a:gd name="connsiteX182" fmla="*/ 5535805 w 12192000"/>
              <a:gd name="connsiteY182" fmla="*/ 4948321 h 4948321"/>
              <a:gd name="connsiteX183" fmla="*/ 5500327 w 12192000"/>
              <a:gd name="connsiteY183" fmla="*/ 4948321 h 4948321"/>
              <a:gd name="connsiteX184" fmla="*/ 5524359 w 12192000"/>
              <a:gd name="connsiteY184" fmla="*/ 4927614 h 4948321"/>
              <a:gd name="connsiteX185" fmla="*/ 5993342 w 12192000"/>
              <a:gd name="connsiteY185" fmla="*/ 4447379 h 4948321"/>
              <a:gd name="connsiteX186" fmla="*/ 6145480 w 12192000"/>
              <a:gd name="connsiteY186" fmla="*/ 4281721 h 4948321"/>
              <a:gd name="connsiteX187" fmla="*/ 8343010 w 12192000"/>
              <a:gd name="connsiteY187" fmla="*/ 3101818 h 4948321"/>
              <a:gd name="connsiteX188" fmla="*/ 8795141 w 12192000"/>
              <a:gd name="connsiteY188" fmla="*/ 3079843 h 4948321"/>
              <a:gd name="connsiteX189" fmla="*/ 8668564 w 12192000"/>
              <a:gd name="connsiteY189" fmla="*/ 2920726 h 4948321"/>
              <a:gd name="connsiteX190" fmla="*/ 10195697 w 12192000"/>
              <a:gd name="connsiteY190" fmla="*/ 3412850 h 4948321"/>
              <a:gd name="connsiteX191" fmla="*/ 11067947 w 12192000"/>
              <a:gd name="connsiteY191" fmla="*/ 4660373 h 4948321"/>
              <a:gd name="connsiteX192" fmla="*/ 11082184 w 12192000"/>
              <a:gd name="connsiteY192" fmla="*/ 4845657 h 4948321"/>
              <a:gd name="connsiteX193" fmla="*/ 11071695 w 12192000"/>
              <a:gd name="connsiteY193" fmla="*/ 4948321 h 4948321"/>
              <a:gd name="connsiteX194" fmla="*/ 11046597 w 12192000"/>
              <a:gd name="connsiteY194" fmla="*/ 4948321 h 4948321"/>
              <a:gd name="connsiteX195" fmla="*/ 11057876 w 12192000"/>
              <a:gd name="connsiteY195" fmla="*/ 4849011 h 4948321"/>
              <a:gd name="connsiteX196" fmla="*/ 11044280 w 12192000"/>
              <a:gd name="connsiteY196" fmla="*/ 4663752 h 4948321"/>
              <a:gd name="connsiteX197" fmla="*/ 8451196 w 12192000"/>
              <a:gd name="connsiteY197" fmla="*/ 2963203 h 4948321"/>
              <a:gd name="connsiteX198" fmla="*/ 6172527 w 12192000"/>
              <a:gd name="connsiteY198" fmla="*/ 4176914 h 4948321"/>
              <a:gd name="connsiteX199" fmla="*/ 6013626 w 12192000"/>
              <a:gd name="connsiteY199" fmla="*/ 4352720 h 4948321"/>
              <a:gd name="connsiteX200" fmla="*/ 5522089 w 12192000"/>
              <a:gd name="connsiteY200" fmla="*/ 4866127 h 4948321"/>
              <a:gd name="connsiteX201" fmla="*/ 5428424 w 12192000"/>
              <a:gd name="connsiteY201" fmla="*/ 4948321 h 4948321"/>
              <a:gd name="connsiteX202" fmla="*/ 5375662 w 12192000"/>
              <a:gd name="connsiteY202" fmla="*/ 4948321 h 4948321"/>
              <a:gd name="connsiteX203" fmla="*/ 5498263 w 12192000"/>
              <a:gd name="connsiteY203" fmla="*/ 4840931 h 4948321"/>
              <a:gd name="connsiteX204" fmla="*/ 5986580 w 12192000"/>
              <a:gd name="connsiteY204" fmla="*/ 4332435 h 4948321"/>
              <a:gd name="connsiteX205" fmla="*/ 6145480 w 12192000"/>
              <a:gd name="connsiteY205" fmla="*/ 4156629 h 4948321"/>
              <a:gd name="connsiteX206" fmla="*/ 8441052 w 12192000"/>
              <a:gd name="connsiteY206" fmla="*/ 2936156 h 4948321"/>
              <a:gd name="connsiteX207" fmla="*/ 8668564 w 12192000"/>
              <a:gd name="connsiteY207" fmla="*/ 2920726 h 4948321"/>
              <a:gd name="connsiteX208" fmla="*/ 8788123 w 12192000"/>
              <a:gd name="connsiteY208" fmla="*/ 2768161 h 4948321"/>
              <a:gd name="connsiteX209" fmla="*/ 11209942 w 12192000"/>
              <a:gd name="connsiteY209" fmla="*/ 4609662 h 4948321"/>
              <a:gd name="connsiteX210" fmla="*/ 11223867 w 12192000"/>
              <a:gd name="connsiteY210" fmla="*/ 4806159 h 4948321"/>
              <a:gd name="connsiteX211" fmla="*/ 11207518 w 12192000"/>
              <a:gd name="connsiteY211" fmla="*/ 4948321 h 4948321"/>
              <a:gd name="connsiteX212" fmla="*/ 11182204 w 12192000"/>
              <a:gd name="connsiteY212" fmla="*/ 4948321 h 4948321"/>
              <a:gd name="connsiteX213" fmla="*/ 11199725 w 12192000"/>
              <a:gd name="connsiteY213" fmla="*/ 4806001 h 4948321"/>
              <a:gd name="connsiteX214" fmla="*/ 11186274 w 12192000"/>
              <a:gd name="connsiteY214" fmla="*/ 4609662 h 4948321"/>
              <a:gd name="connsiteX215" fmla="*/ 8552621 w 12192000"/>
              <a:gd name="connsiteY215" fmla="*/ 2797545 h 4948321"/>
              <a:gd name="connsiteX216" fmla="*/ 6175906 w 12192000"/>
              <a:gd name="connsiteY216" fmla="*/ 4051826 h 4948321"/>
              <a:gd name="connsiteX217" fmla="*/ 6010247 w 12192000"/>
              <a:gd name="connsiteY217" fmla="*/ 4237772 h 4948321"/>
              <a:gd name="connsiteX218" fmla="*/ 5366356 w 12192000"/>
              <a:gd name="connsiteY218" fmla="*/ 4896519 h 4948321"/>
              <a:gd name="connsiteX219" fmla="*/ 5300404 w 12192000"/>
              <a:gd name="connsiteY219" fmla="*/ 4948321 h 4948321"/>
              <a:gd name="connsiteX220" fmla="*/ 5263164 w 12192000"/>
              <a:gd name="connsiteY220" fmla="*/ 4948321 h 4948321"/>
              <a:gd name="connsiteX221" fmla="*/ 5348555 w 12192000"/>
              <a:gd name="connsiteY221" fmla="*/ 4881130 h 4948321"/>
              <a:gd name="connsiteX222" fmla="*/ 5986580 w 12192000"/>
              <a:gd name="connsiteY222" fmla="*/ 4227628 h 4948321"/>
              <a:gd name="connsiteX223" fmla="*/ 6152242 w 12192000"/>
              <a:gd name="connsiteY223" fmla="*/ 4041681 h 4948321"/>
              <a:gd name="connsiteX224" fmla="*/ 8545859 w 12192000"/>
              <a:gd name="connsiteY224" fmla="*/ 2777260 h 4948321"/>
              <a:gd name="connsiteX225" fmla="*/ 8788123 w 12192000"/>
              <a:gd name="connsiteY225" fmla="*/ 2768161 h 4948321"/>
              <a:gd name="connsiteX226" fmla="*/ 8889926 w 12192000"/>
              <a:gd name="connsiteY226" fmla="*/ 2609065 h 4948321"/>
              <a:gd name="connsiteX227" fmla="*/ 11348553 w 12192000"/>
              <a:gd name="connsiteY227" fmla="*/ 4555569 h 4948321"/>
              <a:gd name="connsiteX228" fmla="*/ 11355841 w 12192000"/>
              <a:gd name="connsiteY228" fmla="*/ 4863928 h 4948321"/>
              <a:gd name="connsiteX229" fmla="*/ 11340992 w 12192000"/>
              <a:gd name="connsiteY229" fmla="*/ 4948321 h 4948321"/>
              <a:gd name="connsiteX230" fmla="*/ 11314412 w 12192000"/>
              <a:gd name="connsiteY230" fmla="*/ 4948321 h 4948321"/>
              <a:gd name="connsiteX231" fmla="*/ 11328684 w 12192000"/>
              <a:gd name="connsiteY231" fmla="*/ 4868481 h 4948321"/>
              <a:gd name="connsiteX232" fmla="*/ 11321507 w 12192000"/>
              <a:gd name="connsiteY232" fmla="*/ 4558948 h 4948321"/>
              <a:gd name="connsiteX233" fmla="*/ 10418831 w 12192000"/>
              <a:gd name="connsiteY233" fmla="*/ 3220145 h 4948321"/>
              <a:gd name="connsiteX234" fmla="*/ 8647283 w 12192000"/>
              <a:gd name="connsiteY234" fmla="*/ 2638644 h 4948321"/>
              <a:gd name="connsiteX235" fmla="*/ 6172527 w 12192000"/>
              <a:gd name="connsiteY235" fmla="*/ 3936878 h 4948321"/>
              <a:gd name="connsiteX236" fmla="*/ 6000103 w 12192000"/>
              <a:gd name="connsiteY236" fmla="*/ 4132965 h 4948321"/>
              <a:gd name="connsiteX237" fmla="*/ 5227929 w 12192000"/>
              <a:gd name="connsiteY237" fmla="*/ 4912900 h 4948321"/>
              <a:gd name="connsiteX238" fmla="*/ 5178957 w 12192000"/>
              <a:gd name="connsiteY238" fmla="*/ 4948321 h 4948321"/>
              <a:gd name="connsiteX239" fmla="*/ 5119773 w 12192000"/>
              <a:gd name="connsiteY239" fmla="*/ 4948321 h 4948321"/>
              <a:gd name="connsiteX240" fmla="*/ 5172312 w 12192000"/>
              <a:gd name="connsiteY240" fmla="*/ 4912468 h 4948321"/>
              <a:gd name="connsiteX241" fmla="*/ 5976439 w 12192000"/>
              <a:gd name="connsiteY241" fmla="*/ 4112680 h 4948321"/>
              <a:gd name="connsiteX242" fmla="*/ 6148859 w 12192000"/>
              <a:gd name="connsiteY242" fmla="*/ 3916593 h 4948321"/>
              <a:gd name="connsiteX243" fmla="*/ 8643901 w 12192000"/>
              <a:gd name="connsiteY243" fmla="*/ 2611598 h 4948321"/>
              <a:gd name="connsiteX244" fmla="*/ 8889926 w 12192000"/>
              <a:gd name="connsiteY244" fmla="*/ 2609065 h 4948321"/>
              <a:gd name="connsiteX245" fmla="*/ 8748708 w 12192000"/>
              <a:gd name="connsiteY245" fmla="*/ 2445936 h 4948321"/>
              <a:gd name="connsiteX246" fmla="*/ 10554064 w 12192000"/>
              <a:gd name="connsiteY246" fmla="*/ 3088295 h 4948321"/>
              <a:gd name="connsiteX247" fmla="*/ 11490548 w 12192000"/>
              <a:gd name="connsiteY247" fmla="*/ 4501476 h 4948321"/>
              <a:gd name="connsiteX248" fmla="*/ 11477606 w 12192000"/>
              <a:gd name="connsiteY248" fmla="*/ 4935592 h 4948321"/>
              <a:gd name="connsiteX249" fmla="*/ 11473824 w 12192000"/>
              <a:gd name="connsiteY249" fmla="*/ 4948321 h 4948321"/>
              <a:gd name="connsiteX250" fmla="*/ 11438211 w 12192000"/>
              <a:gd name="connsiteY250" fmla="*/ 4948321 h 4948321"/>
              <a:gd name="connsiteX251" fmla="*/ 11449799 w 12192000"/>
              <a:gd name="connsiteY251" fmla="*/ 4903068 h 4948321"/>
              <a:gd name="connsiteX252" fmla="*/ 11456740 w 12192000"/>
              <a:gd name="connsiteY252" fmla="*/ 4511617 h 4948321"/>
              <a:gd name="connsiteX253" fmla="*/ 10530396 w 12192000"/>
              <a:gd name="connsiteY253" fmla="*/ 3115341 h 4948321"/>
              <a:gd name="connsiteX254" fmla="*/ 8741946 w 12192000"/>
              <a:gd name="connsiteY254" fmla="*/ 2479744 h 4948321"/>
              <a:gd name="connsiteX255" fmla="*/ 6169144 w 12192000"/>
              <a:gd name="connsiteY255" fmla="*/ 3818547 h 4948321"/>
              <a:gd name="connsiteX256" fmla="*/ 5989962 w 12192000"/>
              <a:gd name="connsiteY256" fmla="*/ 4024780 h 4948321"/>
              <a:gd name="connsiteX257" fmla="*/ 5152556 w 12192000"/>
              <a:gd name="connsiteY257" fmla="*/ 4870326 h 4948321"/>
              <a:gd name="connsiteX258" fmla="*/ 5039155 w 12192000"/>
              <a:gd name="connsiteY258" fmla="*/ 4948321 h 4948321"/>
              <a:gd name="connsiteX259" fmla="*/ 4987914 w 12192000"/>
              <a:gd name="connsiteY259" fmla="*/ 4948321 h 4948321"/>
              <a:gd name="connsiteX260" fmla="*/ 4989690 w 12192000"/>
              <a:gd name="connsiteY260" fmla="*/ 4947308 h 4948321"/>
              <a:gd name="connsiteX261" fmla="*/ 5976439 w 12192000"/>
              <a:gd name="connsiteY261" fmla="*/ 4001116 h 4948321"/>
              <a:gd name="connsiteX262" fmla="*/ 6155621 w 12192000"/>
              <a:gd name="connsiteY262" fmla="*/ 3794884 h 4948321"/>
              <a:gd name="connsiteX263" fmla="*/ 8748708 w 12192000"/>
              <a:gd name="connsiteY263" fmla="*/ 2445936 h 4948321"/>
              <a:gd name="connsiteX264" fmla="*/ 8850132 w 12192000"/>
              <a:gd name="connsiteY264" fmla="*/ 2280278 h 4948321"/>
              <a:gd name="connsiteX265" fmla="*/ 10675773 w 12192000"/>
              <a:gd name="connsiteY265" fmla="*/ 2976726 h 4948321"/>
              <a:gd name="connsiteX266" fmla="*/ 11632542 w 12192000"/>
              <a:gd name="connsiteY266" fmla="*/ 4447379 h 4948321"/>
              <a:gd name="connsiteX267" fmla="*/ 11627058 w 12192000"/>
              <a:gd name="connsiteY267" fmla="*/ 4858125 h 4948321"/>
              <a:gd name="connsiteX268" fmla="*/ 11604780 w 12192000"/>
              <a:gd name="connsiteY268" fmla="*/ 4948321 h 4948321"/>
              <a:gd name="connsiteX269" fmla="*/ 11569541 w 12192000"/>
              <a:gd name="connsiteY269" fmla="*/ 4948321 h 4948321"/>
              <a:gd name="connsiteX270" fmla="*/ 11586479 w 12192000"/>
              <a:gd name="connsiteY270" fmla="*/ 4890428 h 4948321"/>
              <a:gd name="connsiteX271" fmla="*/ 11598734 w 12192000"/>
              <a:gd name="connsiteY271" fmla="*/ 4457524 h 4948321"/>
              <a:gd name="connsiteX272" fmla="*/ 10652105 w 12192000"/>
              <a:gd name="connsiteY272" fmla="*/ 3003773 h 4948321"/>
              <a:gd name="connsiteX273" fmla="*/ 8846750 w 12192000"/>
              <a:gd name="connsiteY273" fmla="*/ 2314086 h 4948321"/>
              <a:gd name="connsiteX274" fmla="*/ 6175906 w 12192000"/>
              <a:gd name="connsiteY274" fmla="*/ 3696842 h 4948321"/>
              <a:gd name="connsiteX275" fmla="*/ 5989962 w 12192000"/>
              <a:gd name="connsiteY275" fmla="*/ 3913214 h 4948321"/>
              <a:gd name="connsiteX276" fmla="*/ 4961780 w 12192000"/>
              <a:gd name="connsiteY276" fmla="*/ 4912015 h 4948321"/>
              <a:gd name="connsiteX277" fmla="*/ 4898389 w 12192000"/>
              <a:gd name="connsiteY277" fmla="*/ 4948321 h 4948321"/>
              <a:gd name="connsiteX278" fmla="*/ 4832139 w 12192000"/>
              <a:gd name="connsiteY278" fmla="*/ 4948321 h 4948321"/>
              <a:gd name="connsiteX279" fmla="*/ 4953225 w 12192000"/>
              <a:gd name="connsiteY279" fmla="*/ 4878919 h 4948321"/>
              <a:gd name="connsiteX280" fmla="*/ 5973057 w 12192000"/>
              <a:gd name="connsiteY280" fmla="*/ 3889546 h 4948321"/>
              <a:gd name="connsiteX281" fmla="*/ 6159003 w 12192000"/>
              <a:gd name="connsiteY281" fmla="*/ 3673174 h 4948321"/>
              <a:gd name="connsiteX282" fmla="*/ 8850132 w 12192000"/>
              <a:gd name="connsiteY282" fmla="*/ 2280278 h 4948321"/>
              <a:gd name="connsiteX283" fmla="*/ 8948174 w 12192000"/>
              <a:gd name="connsiteY283" fmla="*/ 2121381 h 4948321"/>
              <a:gd name="connsiteX284" fmla="*/ 10790721 w 12192000"/>
              <a:gd name="connsiteY284" fmla="*/ 2868540 h 4948321"/>
              <a:gd name="connsiteX285" fmla="*/ 11771157 w 12192000"/>
              <a:gd name="connsiteY285" fmla="*/ 4396669 h 4948321"/>
              <a:gd name="connsiteX286" fmla="*/ 11759006 w 12192000"/>
              <a:gd name="connsiteY286" fmla="*/ 4849752 h 4948321"/>
              <a:gd name="connsiteX287" fmla="*/ 11730898 w 12192000"/>
              <a:gd name="connsiteY287" fmla="*/ 4948321 h 4948321"/>
              <a:gd name="connsiteX288" fmla="*/ 11702440 w 12192000"/>
              <a:gd name="connsiteY288" fmla="*/ 4948321 h 4948321"/>
              <a:gd name="connsiteX289" fmla="*/ 11705680 w 12192000"/>
              <a:gd name="connsiteY289" fmla="*/ 4940341 h 4948321"/>
              <a:gd name="connsiteX290" fmla="*/ 11747490 w 12192000"/>
              <a:gd name="connsiteY290" fmla="*/ 4396669 h 4948321"/>
              <a:gd name="connsiteX291" fmla="*/ 10777197 w 12192000"/>
              <a:gd name="connsiteY291" fmla="*/ 2885446 h 4948321"/>
              <a:gd name="connsiteX292" fmla="*/ 8951557 w 12192000"/>
              <a:gd name="connsiteY292" fmla="*/ 2145046 h 4948321"/>
              <a:gd name="connsiteX293" fmla="*/ 6182667 w 12192000"/>
              <a:gd name="connsiteY293" fmla="*/ 3568367 h 4948321"/>
              <a:gd name="connsiteX294" fmla="*/ 5989962 w 12192000"/>
              <a:gd name="connsiteY294" fmla="*/ 3798267 h 4948321"/>
              <a:gd name="connsiteX295" fmla="*/ 4748357 w 12192000"/>
              <a:gd name="connsiteY295" fmla="*/ 4940982 h 4948321"/>
              <a:gd name="connsiteX296" fmla="*/ 4732184 w 12192000"/>
              <a:gd name="connsiteY296" fmla="*/ 4948321 h 4948321"/>
              <a:gd name="connsiteX297" fmla="*/ 4681524 w 12192000"/>
              <a:gd name="connsiteY297" fmla="*/ 4948321 h 4948321"/>
              <a:gd name="connsiteX298" fmla="*/ 4735679 w 12192000"/>
              <a:gd name="connsiteY298" fmla="*/ 4923653 h 4948321"/>
              <a:gd name="connsiteX299" fmla="*/ 5966295 w 12192000"/>
              <a:gd name="connsiteY299" fmla="*/ 3788123 h 4948321"/>
              <a:gd name="connsiteX300" fmla="*/ 6159003 w 12192000"/>
              <a:gd name="connsiteY300" fmla="*/ 3558227 h 4948321"/>
              <a:gd name="connsiteX301" fmla="*/ 7352429 w 12192000"/>
              <a:gd name="connsiteY301" fmla="*/ 2469604 h 4948321"/>
              <a:gd name="connsiteX302" fmla="*/ 8948174 w 12192000"/>
              <a:gd name="connsiteY302" fmla="*/ 2121381 h 4948321"/>
              <a:gd name="connsiteX303" fmla="*/ 8798181 w 12192000"/>
              <a:gd name="connsiteY303" fmla="*/ 1952663 h 4948321"/>
              <a:gd name="connsiteX304" fmla="*/ 9046220 w 12192000"/>
              <a:gd name="connsiteY304" fmla="*/ 1955720 h 4948321"/>
              <a:gd name="connsiteX305" fmla="*/ 11909769 w 12192000"/>
              <a:gd name="connsiteY305" fmla="*/ 4345955 h 4948321"/>
              <a:gd name="connsiteX306" fmla="*/ 11868054 w 12192000"/>
              <a:gd name="connsiteY306" fmla="*/ 4913278 h 4948321"/>
              <a:gd name="connsiteX307" fmla="*/ 11854264 w 12192000"/>
              <a:gd name="connsiteY307" fmla="*/ 4948321 h 4948321"/>
              <a:gd name="connsiteX308" fmla="*/ 11835083 w 12192000"/>
              <a:gd name="connsiteY308" fmla="*/ 4948321 h 4948321"/>
              <a:gd name="connsiteX309" fmla="*/ 11850850 w 12192000"/>
              <a:gd name="connsiteY309" fmla="*/ 4908458 h 4948321"/>
              <a:gd name="connsiteX310" fmla="*/ 11892867 w 12192000"/>
              <a:gd name="connsiteY310" fmla="*/ 4352720 h 4948321"/>
              <a:gd name="connsiteX311" fmla="*/ 9056360 w 12192000"/>
              <a:gd name="connsiteY311" fmla="*/ 1986149 h 4948321"/>
              <a:gd name="connsiteX312" fmla="*/ 6189429 w 12192000"/>
              <a:gd name="connsiteY312" fmla="*/ 3453423 h 4948321"/>
              <a:gd name="connsiteX313" fmla="*/ 5989962 w 12192000"/>
              <a:gd name="connsiteY313" fmla="*/ 3693459 h 4948321"/>
              <a:gd name="connsiteX314" fmla="*/ 4706044 w 12192000"/>
              <a:gd name="connsiteY314" fmla="*/ 4888001 h 4948321"/>
              <a:gd name="connsiteX315" fmla="*/ 4576378 w 12192000"/>
              <a:gd name="connsiteY315" fmla="*/ 4948321 h 4948321"/>
              <a:gd name="connsiteX316" fmla="*/ 4482166 w 12192000"/>
              <a:gd name="connsiteY316" fmla="*/ 4948321 h 4948321"/>
              <a:gd name="connsiteX317" fmla="*/ 4493829 w 12192000"/>
              <a:gd name="connsiteY317" fmla="*/ 4944392 h 4948321"/>
              <a:gd name="connsiteX318" fmla="*/ 5959533 w 12192000"/>
              <a:gd name="connsiteY318" fmla="*/ 3673174 h 4948321"/>
              <a:gd name="connsiteX319" fmla="*/ 6159003 w 12192000"/>
              <a:gd name="connsiteY319" fmla="*/ 3433134 h 4948321"/>
              <a:gd name="connsiteX320" fmla="*/ 8798181 w 12192000"/>
              <a:gd name="connsiteY320" fmla="*/ 1952663 h 4948321"/>
              <a:gd name="connsiteX321" fmla="*/ 8888615 w 12192000"/>
              <a:gd name="connsiteY321" fmla="*/ 1781543 h 4948321"/>
              <a:gd name="connsiteX322" fmla="*/ 9147644 w 12192000"/>
              <a:gd name="connsiteY322" fmla="*/ 1790062 h 4948321"/>
              <a:gd name="connsiteX323" fmla="*/ 12051767 w 12192000"/>
              <a:gd name="connsiteY323" fmla="*/ 4291862 h 4948321"/>
              <a:gd name="connsiteX324" fmla="*/ 12009163 w 12192000"/>
              <a:gd name="connsiteY324" fmla="*/ 4874249 h 4948321"/>
              <a:gd name="connsiteX325" fmla="*/ 11980564 w 12192000"/>
              <a:gd name="connsiteY325" fmla="*/ 4948321 h 4948321"/>
              <a:gd name="connsiteX326" fmla="*/ 11956386 w 12192000"/>
              <a:gd name="connsiteY326" fmla="*/ 4948321 h 4948321"/>
              <a:gd name="connsiteX327" fmla="*/ 11988995 w 12192000"/>
              <a:gd name="connsiteY327" fmla="*/ 4861241 h 4948321"/>
              <a:gd name="connsiteX328" fmla="*/ 12028099 w 12192000"/>
              <a:gd name="connsiteY328" fmla="*/ 4295244 h 4948321"/>
              <a:gd name="connsiteX329" fmla="*/ 11013854 w 12192000"/>
              <a:gd name="connsiteY329" fmla="*/ 2665691 h 4948321"/>
              <a:gd name="connsiteX330" fmla="*/ 9151023 w 12192000"/>
              <a:gd name="connsiteY330" fmla="*/ 1817108 h 4948321"/>
              <a:gd name="connsiteX331" fmla="*/ 7460615 w 12192000"/>
              <a:gd name="connsiteY331" fmla="*/ 2138284 h 4948321"/>
              <a:gd name="connsiteX332" fmla="*/ 6186050 w 12192000"/>
              <a:gd name="connsiteY332" fmla="*/ 3324952 h 4948321"/>
              <a:gd name="connsiteX333" fmla="*/ 5979818 w 12192000"/>
              <a:gd name="connsiteY333" fmla="*/ 3575132 h 4948321"/>
              <a:gd name="connsiteX334" fmla="*/ 4501023 w 12192000"/>
              <a:gd name="connsiteY334" fmla="*/ 4886976 h 4948321"/>
              <a:gd name="connsiteX335" fmla="*/ 4336515 w 12192000"/>
              <a:gd name="connsiteY335" fmla="*/ 4948321 h 4948321"/>
              <a:gd name="connsiteX336" fmla="*/ 4235204 w 12192000"/>
              <a:gd name="connsiteY336" fmla="*/ 4948321 h 4948321"/>
              <a:gd name="connsiteX337" fmla="*/ 4441316 w 12192000"/>
              <a:gd name="connsiteY337" fmla="*/ 4879252 h 4948321"/>
              <a:gd name="connsiteX338" fmla="*/ 5952772 w 12192000"/>
              <a:gd name="connsiteY338" fmla="*/ 3558227 h 4948321"/>
              <a:gd name="connsiteX339" fmla="*/ 6162382 w 12192000"/>
              <a:gd name="connsiteY339" fmla="*/ 3308046 h 4948321"/>
              <a:gd name="connsiteX340" fmla="*/ 7443713 w 12192000"/>
              <a:gd name="connsiteY340" fmla="*/ 2114616 h 4948321"/>
              <a:gd name="connsiteX341" fmla="*/ 8888615 w 12192000"/>
              <a:gd name="connsiteY341" fmla="*/ 1781543 h 4948321"/>
              <a:gd name="connsiteX342" fmla="*/ 8979291 w 12192000"/>
              <a:gd name="connsiteY342" fmla="*/ 1609775 h 4948321"/>
              <a:gd name="connsiteX343" fmla="*/ 9252448 w 12192000"/>
              <a:gd name="connsiteY343" fmla="*/ 1624400 h 4948321"/>
              <a:gd name="connsiteX344" fmla="*/ 11152466 w 12192000"/>
              <a:gd name="connsiteY344" fmla="*/ 2530458 h 4948321"/>
              <a:gd name="connsiteX345" fmla="*/ 12153916 w 12192000"/>
              <a:gd name="connsiteY345" fmla="*/ 4024774 h 4948321"/>
              <a:gd name="connsiteX346" fmla="*/ 12192000 w 12192000"/>
              <a:gd name="connsiteY346" fmla="*/ 4212443 h 4948321"/>
              <a:gd name="connsiteX347" fmla="*/ 12192000 w 12192000"/>
              <a:gd name="connsiteY347" fmla="*/ 4675127 h 4948321"/>
              <a:gd name="connsiteX348" fmla="*/ 12182964 w 12192000"/>
              <a:gd name="connsiteY348" fmla="*/ 4726710 h 4948321"/>
              <a:gd name="connsiteX349" fmla="*/ 12118082 w 12192000"/>
              <a:gd name="connsiteY349" fmla="*/ 4931437 h 4948321"/>
              <a:gd name="connsiteX350" fmla="*/ 12109946 w 12192000"/>
              <a:gd name="connsiteY350" fmla="*/ 4948321 h 4948321"/>
              <a:gd name="connsiteX351" fmla="*/ 12073744 w 12192000"/>
              <a:gd name="connsiteY351" fmla="*/ 4948321 h 4948321"/>
              <a:gd name="connsiteX352" fmla="*/ 12090445 w 12192000"/>
              <a:gd name="connsiteY352" fmla="*/ 4913653 h 4948321"/>
              <a:gd name="connsiteX353" fmla="*/ 12166711 w 12192000"/>
              <a:gd name="connsiteY353" fmla="*/ 4234390 h 4948321"/>
              <a:gd name="connsiteX354" fmla="*/ 11132181 w 12192000"/>
              <a:gd name="connsiteY354" fmla="*/ 2543982 h 4948321"/>
              <a:gd name="connsiteX355" fmla="*/ 9249069 w 12192000"/>
              <a:gd name="connsiteY355" fmla="*/ 1644685 h 4948321"/>
              <a:gd name="connsiteX356" fmla="*/ 6189429 w 12192000"/>
              <a:gd name="connsiteY356" fmla="*/ 3196477 h 4948321"/>
              <a:gd name="connsiteX357" fmla="*/ 5973057 w 12192000"/>
              <a:gd name="connsiteY357" fmla="*/ 3460185 h 4948321"/>
              <a:gd name="connsiteX358" fmla="*/ 4178024 w 12192000"/>
              <a:gd name="connsiteY358" fmla="*/ 4916773 h 4948321"/>
              <a:gd name="connsiteX359" fmla="*/ 4035296 w 12192000"/>
              <a:gd name="connsiteY359" fmla="*/ 4948321 h 4948321"/>
              <a:gd name="connsiteX360" fmla="*/ 3936686 w 12192000"/>
              <a:gd name="connsiteY360" fmla="*/ 4948321 h 4948321"/>
              <a:gd name="connsiteX361" fmla="*/ 4171406 w 12192000"/>
              <a:gd name="connsiteY361" fmla="*/ 4896429 h 4948321"/>
              <a:gd name="connsiteX362" fmla="*/ 5952772 w 12192000"/>
              <a:gd name="connsiteY362" fmla="*/ 3450040 h 4948321"/>
              <a:gd name="connsiteX363" fmla="*/ 6169144 w 12192000"/>
              <a:gd name="connsiteY363" fmla="*/ 3186337 h 4948321"/>
              <a:gd name="connsiteX364" fmla="*/ 8979291 w 12192000"/>
              <a:gd name="connsiteY364" fmla="*/ 1609775 h 4948321"/>
              <a:gd name="connsiteX365" fmla="*/ 8809991 w 12192000"/>
              <a:gd name="connsiteY365" fmla="*/ 1440204 h 4948321"/>
              <a:gd name="connsiteX366" fmla="*/ 9350493 w 12192000"/>
              <a:gd name="connsiteY366" fmla="*/ 1465500 h 4948321"/>
              <a:gd name="connsiteX367" fmla="*/ 11270796 w 12192000"/>
              <a:gd name="connsiteY367" fmla="*/ 2422272 h 4948321"/>
              <a:gd name="connsiteX368" fmla="*/ 12125607 w 12192000"/>
              <a:gd name="connsiteY368" fmla="*/ 3521334 h 4948321"/>
              <a:gd name="connsiteX369" fmla="*/ 12192000 w 12192000"/>
              <a:gd name="connsiteY369" fmla="*/ 3673759 h 4948321"/>
              <a:gd name="connsiteX370" fmla="*/ 12192000 w 12192000"/>
              <a:gd name="connsiteY370" fmla="*/ 3745714 h 4948321"/>
              <a:gd name="connsiteX371" fmla="*/ 12099986 w 12192000"/>
              <a:gd name="connsiteY371" fmla="*/ 3534634 h 4948321"/>
              <a:gd name="connsiteX372" fmla="*/ 11253891 w 12192000"/>
              <a:gd name="connsiteY372" fmla="*/ 2445936 h 4948321"/>
              <a:gd name="connsiteX373" fmla="*/ 9350493 w 12192000"/>
              <a:gd name="connsiteY373" fmla="*/ 1495929 h 4948321"/>
              <a:gd name="connsiteX374" fmla="*/ 6192811 w 12192000"/>
              <a:gd name="connsiteY374" fmla="*/ 3088295 h 4948321"/>
              <a:gd name="connsiteX375" fmla="*/ 5969678 w 12192000"/>
              <a:gd name="connsiteY375" fmla="*/ 3362139 h 4948321"/>
              <a:gd name="connsiteX376" fmla="*/ 3871052 w 12192000"/>
              <a:gd name="connsiteY376" fmla="*/ 4925521 h 4948321"/>
              <a:gd name="connsiteX377" fmla="*/ 3668266 w 12192000"/>
              <a:gd name="connsiteY377" fmla="*/ 4948321 h 4948321"/>
              <a:gd name="connsiteX378" fmla="*/ 3121351 w 12192000"/>
              <a:gd name="connsiteY378" fmla="*/ 4948321 h 4948321"/>
              <a:gd name="connsiteX379" fmla="*/ 2976750 w 12192000"/>
              <a:gd name="connsiteY379" fmla="*/ 4938082 h 4948321"/>
              <a:gd name="connsiteX380" fmla="*/ 2240636 w 12192000"/>
              <a:gd name="connsiteY380" fmla="*/ 4802367 h 4948321"/>
              <a:gd name="connsiteX381" fmla="*/ 1011286 w 12192000"/>
              <a:gd name="connsiteY381" fmla="*/ 4876566 h 4948321"/>
              <a:gd name="connsiteX382" fmla="*/ 887419 w 12192000"/>
              <a:gd name="connsiteY382" fmla="*/ 4948321 h 4948321"/>
              <a:gd name="connsiteX383" fmla="*/ 826026 w 12192000"/>
              <a:gd name="connsiteY383" fmla="*/ 4948321 h 4948321"/>
              <a:gd name="connsiteX384" fmla="*/ 858094 w 12192000"/>
              <a:gd name="connsiteY384" fmla="*/ 4926453 h 4948321"/>
              <a:gd name="connsiteX385" fmla="*/ 2240636 w 12192000"/>
              <a:gd name="connsiteY385" fmla="*/ 4771941 h 4948321"/>
              <a:gd name="connsiteX386" fmla="*/ 5942632 w 12192000"/>
              <a:gd name="connsiteY386" fmla="*/ 3341854 h 4948321"/>
              <a:gd name="connsiteX387" fmla="*/ 6165765 w 12192000"/>
              <a:gd name="connsiteY387" fmla="*/ 3068010 h 4948321"/>
              <a:gd name="connsiteX388" fmla="*/ 8809991 w 12192000"/>
              <a:gd name="connsiteY388" fmla="*/ 1440204 h 4948321"/>
              <a:gd name="connsiteX389" fmla="*/ 8894808 w 12192000"/>
              <a:gd name="connsiteY389" fmla="*/ 1258907 h 4948321"/>
              <a:gd name="connsiteX390" fmla="*/ 9448535 w 12192000"/>
              <a:gd name="connsiteY390" fmla="*/ 1296459 h 4948321"/>
              <a:gd name="connsiteX391" fmla="*/ 11389123 w 12192000"/>
              <a:gd name="connsiteY391" fmla="*/ 2307325 h 4948321"/>
              <a:gd name="connsiteX392" fmla="*/ 12133749 w 12192000"/>
              <a:gd name="connsiteY392" fmla="*/ 3214230 h 4948321"/>
              <a:gd name="connsiteX393" fmla="*/ 12192000 w 12192000"/>
              <a:gd name="connsiteY393" fmla="*/ 3321813 h 4948321"/>
              <a:gd name="connsiteX394" fmla="*/ 12192000 w 12192000"/>
              <a:gd name="connsiteY394" fmla="*/ 3383876 h 4948321"/>
              <a:gd name="connsiteX395" fmla="*/ 12110506 w 12192000"/>
              <a:gd name="connsiteY395" fmla="*/ 3232825 h 4948321"/>
              <a:gd name="connsiteX396" fmla="*/ 11372221 w 12192000"/>
              <a:gd name="connsiteY396" fmla="*/ 2334371 h 4948321"/>
              <a:gd name="connsiteX397" fmla="*/ 9448535 w 12192000"/>
              <a:gd name="connsiteY397" fmla="*/ 1330267 h 4948321"/>
              <a:gd name="connsiteX398" fmla="*/ 6192811 w 12192000"/>
              <a:gd name="connsiteY398" fmla="*/ 2966585 h 4948321"/>
              <a:gd name="connsiteX399" fmla="*/ 5962916 w 12192000"/>
              <a:gd name="connsiteY399" fmla="*/ 3250574 h 4948321"/>
              <a:gd name="connsiteX400" fmla="*/ 2122309 w 12192000"/>
              <a:gd name="connsiteY400" fmla="*/ 4731368 h 4948321"/>
              <a:gd name="connsiteX401" fmla="*/ 638738 w 12192000"/>
              <a:gd name="connsiteY401" fmla="*/ 4932237 h 4948321"/>
              <a:gd name="connsiteX402" fmla="*/ 619311 w 12192000"/>
              <a:gd name="connsiteY402" fmla="*/ 4948321 h 4948321"/>
              <a:gd name="connsiteX403" fmla="*/ 564136 w 12192000"/>
              <a:gd name="connsiteY403" fmla="*/ 4948321 h 4948321"/>
              <a:gd name="connsiteX404" fmla="*/ 621913 w 12192000"/>
              <a:gd name="connsiteY404" fmla="*/ 4900687 h 4948321"/>
              <a:gd name="connsiteX405" fmla="*/ 2125688 w 12192000"/>
              <a:gd name="connsiteY405" fmla="*/ 4697560 h 4948321"/>
              <a:gd name="connsiteX406" fmla="*/ 5935870 w 12192000"/>
              <a:gd name="connsiteY406" fmla="*/ 3226906 h 4948321"/>
              <a:gd name="connsiteX407" fmla="*/ 6165765 w 12192000"/>
              <a:gd name="connsiteY407" fmla="*/ 2942918 h 4948321"/>
              <a:gd name="connsiteX408" fmla="*/ 8894808 w 12192000"/>
              <a:gd name="connsiteY408" fmla="*/ 1258907 h 4948321"/>
              <a:gd name="connsiteX409" fmla="*/ 8989379 w 12192000"/>
              <a:gd name="connsiteY409" fmla="*/ 1085688 h 4948321"/>
              <a:gd name="connsiteX410" fmla="*/ 9553342 w 12192000"/>
              <a:gd name="connsiteY410" fmla="*/ 1134180 h 4948321"/>
              <a:gd name="connsiteX411" fmla="*/ 11514215 w 12192000"/>
              <a:gd name="connsiteY411" fmla="*/ 2195760 h 4948321"/>
              <a:gd name="connsiteX412" fmla="*/ 12119433 w 12192000"/>
              <a:gd name="connsiteY412" fmla="*/ 2894754 h 4948321"/>
              <a:gd name="connsiteX413" fmla="*/ 12192000 w 12192000"/>
              <a:gd name="connsiteY413" fmla="*/ 3007802 h 4948321"/>
              <a:gd name="connsiteX414" fmla="*/ 12192000 w 12192000"/>
              <a:gd name="connsiteY414" fmla="*/ 3072494 h 4948321"/>
              <a:gd name="connsiteX415" fmla="*/ 12088762 w 12192000"/>
              <a:gd name="connsiteY415" fmla="*/ 2911883 h 4948321"/>
              <a:gd name="connsiteX416" fmla="*/ 11487169 w 12192000"/>
              <a:gd name="connsiteY416" fmla="*/ 2219424 h 4948321"/>
              <a:gd name="connsiteX417" fmla="*/ 9543198 w 12192000"/>
              <a:gd name="connsiteY417" fmla="*/ 1164609 h 4948321"/>
              <a:gd name="connsiteX418" fmla="*/ 7636418 w 12192000"/>
              <a:gd name="connsiteY418" fmla="*/ 1435074 h 4948321"/>
              <a:gd name="connsiteX419" fmla="*/ 6186050 w 12192000"/>
              <a:gd name="connsiteY419" fmla="*/ 2844877 h 4948321"/>
              <a:gd name="connsiteX420" fmla="*/ 5949393 w 12192000"/>
              <a:gd name="connsiteY420" fmla="*/ 3142384 h 4948321"/>
              <a:gd name="connsiteX421" fmla="*/ 3254881 w 12192000"/>
              <a:gd name="connsiteY421" fmla="*/ 4846319 h 4948321"/>
              <a:gd name="connsiteX422" fmla="*/ 2000600 w 12192000"/>
              <a:gd name="connsiteY422" fmla="*/ 4663752 h 4948321"/>
              <a:gd name="connsiteX423" fmla="*/ 584036 w 12192000"/>
              <a:gd name="connsiteY423" fmla="*/ 4788844 h 4948321"/>
              <a:gd name="connsiteX424" fmla="*/ 456897 w 12192000"/>
              <a:gd name="connsiteY424" fmla="*/ 4872860 h 4948321"/>
              <a:gd name="connsiteX425" fmla="*/ 364238 w 12192000"/>
              <a:gd name="connsiteY425" fmla="*/ 4948321 h 4948321"/>
              <a:gd name="connsiteX426" fmla="*/ 328475 w 12192000"/>
              <a:gd name="connsiteY426" fmla="*/ 4948321 h 4948321"/>
              <a:gd name="connsiteX427" fmla="*/ 330006 w 12192000"/>
              <a:gd name="connsiteY427" fmla="*/ 4946823 h 4948321"/>
              <a:gd name="connsiteX428" fmla="*/ 577275 w 12192000"/>
              <a:gd name="connsiteY428" fmla="*/ 4765176 h 4948321"/>
              <a:gd name="connsiteX429" fmla="*/ 2014123 w 12192000"/>
              <a:gd name="connsiteY429" fmla="*/ 4636709 h 4948321"/>
              <a:gd name="connsiteX430" fmla="*/ 5935870 w 12192000"/>
              <a:gd name="connsiteY430" fmla="*/ 3122103 h 4948321"/>
              <a:gd name="connsiteX431" fmla="*/ 6172527 w 12192000"/>
              <a:gd name="connsiteY431" fmla="*/ 2824588 h 4948321"/>
              <a:gd name="connsiteX432" fmla="*/ 7629656 w 12192000"/>
              <a:gd name="connsiteY432" fmla="*/ 1408028 h 4948321"/>
              <a:gd name="connsiteX433" fmla="*/ 8989379 w 12192000"/>
              <a:gd name="connsiteY433" fmla="*/ 1085688 h 4948321"/>
              <a:gd name="connsiteX434" fmla="*/ 9075696 w 12192000"/>
              <a:gd name="connsiteY434" fmla="*/ 914165 h 4948321"/>
              <a:gd name="connsiteX435" fmla="*/ 9654767 w 12192000"/>
              <a:gd name="connsiteY435" fmla="*/ 975283 h 4948321"/>
              <a:gd name="connsiteX436" fmla="*/ 11635925 w 12192000"/>
              <a:gd name="connsiteY436" fmla="*/ 2087573 h 4948321"/>
              <a:gd name="connsiteX437" fmla="*/ 12070992 w 12192000"/>
              <a:gd name="connsiteY437" fmla="*/ 2564478 h 4948321"/>
              <a:gd name="connsiteX438" fmla="*/ 12192000 w 12192000"/>
              <a:gd name="connsiteY438" fmla="*/ 2728040 h 4948321"/>
              <a:gd name="connsiteX439" fmla="*/ 12192000 w 12192000"/>
              <a:gd name="connsiteY439" fmla="*/ 2767728 h 4948321"/>
              <a:gd name="connsiteX440" fmla="*/ 12051607 w 12192000"/>
              <a:gd name="connsiteY440" fmla="*/ 2578266 h 4948321"/>
              <a:gd name="connsiteX441" fmla="*/ 11619019 w 12192000"/>
              <a:gd name="connsiteY441" fmla="*/ 2104476 h 4948321"/>
              <a:gd name="connsiteX442" fmla="*/ 9651384 w 12192000"/>
              <a:gd name="connsiteY442" fmla="*/ 998947 h 4948321"/>
              <a:gd name="connsiteX443" fmla="*/ 7693893 w 12192000"/>
              <a:gd name="connsiteY443" fmla="*/ 1252510 h 4948321"/>
              <a:gd name="connsiteX444" fmla="*/ 6199573 w 12192000"/>
              <a:gd name="connsiteY444" fmla="*/ 2719784 h 4948321"/>
              <a:gd name="connsiteX445" fmla="*/ 5952772 w 12192000"/>
              <a:gd name="connsiteY445" fmla="*/ 3027437 h 4948321"/>
              <a:gd name="connsiteX446" fmla="*/ 3197409 w 12192000"/>
              <a:gd name="connsiteY446" fmla="*/ 4785461 h 4948321"/>
              <a:gd name="connsiteX447" fmla="*/ 1892414 w 12192000"/>
              <a:gd name="connsiteY447" fmla="*/ 4592756 h 4948321"/>
              <a:gd name="connsiteX448" fmla="*/ 414995 w 12192000"/>
              <a:gd name="connsiteY448" fmla="*/ 4724610 h 4948321"/>
              <a:gd name="connsiteX449" fmla="*/ 159546 w 12192000"/>
              <a:gd name="connsiteY449" fmla="*/ 4918531 h 4948321"/>
              <a:gd name="connsiteX450" fmla="*/ 130182 w 12192000"/>
              <a:gd name="connsiteY450" fmla="*/ 4948321 h 4948321"/>
              <a:gd name="connsiteX451" fmla="*/ 89041 w 12192000"/>
              <a:gd name="connsiteY451" fmla="*/ 4948321 h 4948321"/>
              <a:gd name="connsiteX452" fmla="*/ 139295 w 12192000"/>
              <a:gd name="connsiteY452" fmla="*/ 4897393 h 4948321"/>
              <a:gd name="connsiteX453" fmla="*/ 398093 w 12192000"/>
              <a:gd name="connsiteY453" fmla="*/ 4700942 h 4948321"/>
              <a:gd name="connsiteX454" fmla="*/ 1899175 w 12192000"/>
              <a:gd name="connsiteY454" fmla="*/ 4565710 h 4948321"/>
              <a:gd name="connsiteX455" fmla="*/ 5929108 w 12192000"/>
              <a:gd name="connsiteY455" fmla="*/ 3010535 h 4948321"/>
              <a:gd name="connsiteX456" fmla="*/ 6175906 w 12192000"/>
              <a:gd name="connsiteY456" fmla="*/ 2702878 h 4948321"/>
              <a:gd name="connsiteX457" fmla="*/ 7676988 w 12192000"/>
              <a:gd name="connsiteY457" fmla="*/ 1232225 h 4948321"/>
              <a:gd name="connsiteX458" fmla="*/ 9075696 w 12192000"/>
              <a:gd name="connsiteY458" fmla="*/ 914165 h 4948321"/>
              <a:gd name="connsiteX459" fmla="*/ 8887948 w 12192000"/>
              <a:gd name="connsiteY459" fmla="*/ 726965 h 4948321"/>
              <a:gd name="connsiteX460" fmla="*/ 9752808 w 12192000"/>
              <a:gd name="connsiteY460" fmla="*/ 806242 h 4948321"/>
              <a:gd name="connsiteX461" fmla="*/ 11754251 w 12192000"/>
              <a:gd name="connsiteY461" fmla="*/ 1972622 h 4948321"/>
              <a:gd name="connsiteX462" fmla="*/ 11988908 w 12192000"/>
              <a:gd name="connsiteY462" fmla="*/ 2216306 h 4948321"/>
              <a:gd name="connsiteX463" fmla="*/ 12192000 w 12192000"/>
              <a:gd name="connsiteY463" fmla="*/ 2456987 h 4948321"/>
              <a:gd name="connsiteX464" fmla="*/ 12192000 w 12192000"/>
              <a:gd name="connsiteY464" fmla="*/ 2501919 h 4948321"/>
              <a:gd name="connsiteX465" fmla="*/ 12178810 w 12192000"/>
              <a:gd name="connsiteY465" fmla="*/ 2483868 h 4948321"/>
              <a:gd name="connsiteX466" fmla="*/ 11737349 w 12192000"/>
              <a:gd name="connsiteY466" fmla="*/ 1992911 h 4948321"/>
              <a:gd name="connsiteX467" fmla="*/ 9749429 w 12192000"/>
              <a:gd name="connsiteY467" fmla="*/ 833289 h 4948321"/>
              <a:gd name="connsiteX468" fmla="*/ 6199573 w 12192000"/>
              <a:gd name="connsiteY468" fmla="*/ 2594696 h 4948321"/>
              <a:gd name="connsiteX469" fmla="*/ 5946011 w 12192000"/>
              <a:gd name="connsiteY469" fmla="*/ 2915871 h 4948321"/>
              <a:gd name="connsiteX470" fmla="*/ 3129792 w 12192000"/>
              <a:gd name="connsiteY470" fmla="*/ 4724610 h 4948321"/>
              <a:gd name="connsiteX471" fmla="*/ 1777466 w 12192000"/>
              <a:gd name="connsiteY471" fmla="*/ 4521761 h 4948321"/>
              <a:gd name="connsiteX472" fmla="*/ 235814 w 12192000"/>
              <a:gd name="connsiteY472" fmla="*/ 4663752 h 4948321"/>
              <a:gd name="connsiteX473" fmla="*/ 95929 w 12192000"/>
              <a:gd name="connsiteY473" fmla="*/ 4762650 h 4948321"/>
              <a:gd name="connsiteX474" fmla="*/ 0 w 12192000"/>
              <a:gd name="connsiteY474" fmla="*/ 4846820 h 4948321"/>
              <a:gd name="connsiteX475" fmla="*/ 0 w 12192000"/>
              <a:gd name="connsiteY475" fmla="*/ 4810117 h 4948321"/>
              <a:gd name="connsiteX476" fmla="*/ 80025 w 12192000"/>
              <a:gd name="connsiteY476" fmla="*/ 4740252 h 4948321"/>
              <a:gd name="connsiteX477" fmla="*/ 222291 w 12192000"/>
              <a:gd name="connsiteY477" fmla="*/ 4640088 h 4948321"/>
              <a:gd name="connsiteX478" fmla="*/ 1784228 w 12192000"/>
              <a:gd name="connsiteY478" fmla="*/ 4494711 h 4948321"/>
              <a:gd name="connsiteX479" fmla="*/ 5922347 w 12192000"/>
              <a:gd name="connsiteY479" fmla="*/ 2898969 h 4948321"/>
              <a:gd name="connsiteX480" fmla="*/ 6175906 w 12192000"/>
              <a:gd name="connsiteY480" fmla="*/ 2577790 h 4948321"/>
              <a:gd name="connsiteX481" fmla="*/ 7720940 w 12192000"/>
              <a:gd name="connsiteY481" fmla="*/ 1049661 h 4948321"/>
              <a:gd name="connsiteX482" fmla="*/ 8887948 w 12192000"/>
              <a:gd name="connsiteY482" fmla="*/ 726965 h 4948321"/>
              <a:gd name="connsiteX483" fmla="*/ 8967800 w 12192000"/>
              <a:gd name="connsiteY483" fmla="*/ 547750 h 4948321"/>
              <a:gd name="connsiteX484" fmla="*/ 9854233 w 12192000"/>
              <a:gd name="connsiteY484" fmla="*/ 643963 h 4948321"/>
              <a:gd name="connsiteX485" fmla="*/ 11879343 w 12192000"/>
              <a:gd name="connsiteY485" fmla="*/ 1861057 h 4948321"/>
              <a:gd name="connsiteX486" fmla="*/ 12118754 w 12192000"/>
              <a:gd name="connsiteY486" fmla="*/ 2114572 h 4948321"/>
              <a:gd name="connsiteX487" fmla="*/ 12192000 w 12192000"/>
              <a:gd name="connsiteY487" fmla="*/ 2202856 h 4948321"/>
              <a:gd name="connsiteX488" fmla="*/ 12192000 w 12192000"/>
              <a:gd name="connsiteY488" fmla="*/ 2237721 h 4948321"/>
              <a:gd name="connsiteX489" fmla="*/ 12096230 w 12192000"/>
              <a:gd name="connsiteY489" fmla="*/ 2122323 h 4948321"/>
              <a:gd name="connsiteX490" fmla="*/ 11859058 w 12192000"/>
              <a:gd name="connsiteY490" fmla="*/ 1871198 h 4948321"/>
              <a:gd name="connsiteX491" fmla="*/ 9847471 w 12192000"/>
              <a:gd name="connsiteY491" fmla="*/ 660866 h 4948321"/>
              <a:gd name="connsiteX492" fmla="*/ 6199573 w 12192000"/>
              <a:gd name="connsiteY492" fmla="*/ 2466225 h 4948321"/>
              <a:gd name="connsiteX493" fmla="*/ 5932487 w 12192000"/>
              <a:gd name="connsiteY493" fmla="*/ 2804303 h 4948321"/>
              <a:gd name="connsiteX494" fmla="*/ 3058793 w 12192000"/>
              <a:gd name="connsiteY494" fmla="*/ 4660373 h 4948321"/>
              <a:gd name="connsiteX495" fmla="*/ 1659136 w 12192000"/>
              <a:gd name="connsiteY495" fmla="*/ 4444000 h 4948321"/>
              <a:gd name="connsiteX496" fmla="*/ 56629 w 12192000"/>
              <a:gd name="connsiteY496" fmla="*/ 4596135 h 4948321"/>
              <a:gd name="connsiteX497" fmla="*/ 0 w 12192000"/>
              <a:gd name="connsiteY497" fmla="*/ 4637328 h 4948321"/>
              <a:gd name="connsiteX498" fmla="*/ 0 w 12192000"/>
              <a:gd name="connsiteY498" fmla="*/ 4613962 h 4948321"/>
              <a:gd name="connsiteX499" fmla="*/ 43106 w 12192000"/>
              <a:gd name="connsiteY499" fmla="*/ 4582612 h 4948321"/>
              <a:gd name="connsiteX500" fmla="*/ 1669280 w 12192000"/>
              <a:gd name="connsiteY500" fmla="*/ 4427094 h 4948321"/>
              <a:gd name="connsiteX501" fmla="*/ 5912202 w 12192000"/>
              <a:gd name="connsiteY501" fmla="*/ 2797545 h 4948321"/>
              <a:gd name="connsiteX502" fmla="*/ 6179288 w 12192000"/>
              <a:gd name="connsiteY502" fmla="*/ 2459463 h 4948321"/>
              <a:gd name="connsiteX503" fmla="*/ 7768271 w 12192000"/>
              <a:gd name="connsiteY503" fmla="*/ 870480 h 4948321"/>
              <a:gd name="connsiteX504" fmla="*/ 8967800 w 12192000"/>
              <a:gd name="connsiteY504" fmla="*/ 547750 h 4948321"/>
              <a:gd name="connsiteX505" fmla="*/ 9015389 w 12192000"/>
              <a:gd name="connsiteY505" fmla="*/ 368763 h 4948321"/>
              <a:gd name="connsiteX506" fmla="*/ 9955657 w 12192000"/>
              <a:gd name="connsiteY506" fmla="*/ 481684 h 4948321"/>
              <a:gd name="connsiteX507" fmla="*/ 12004432 w 12192000"/>
              <a:gd name="connsiteY507" fmla="*/ 1749492 h 4948321"/>
              <a:gd name="connsiteX508" fmla="*/ 12192000 w 12192000"/>
              <a:gd name="connsiteY508" fmla="*/ 1951100 h 4948321"/>
              <a:gd name="connsiteX509" fmla="*/ 12192000 w 12192000"/>
              <a:gd name="connsiteY509" fmla="*/ 1986123 h 4948321"/>
              <a:gd name="connsiteX510" fmla="*/ 11987529 w 12192000"/>
              <a:gd name="connsiteY510" fmla="*/ 1766394 h 4948321"/>
              <a:gd name="connsiteX511" fmla="*/ 9955657 w 12192000"/>
              <a:gd name="connsiteY511" fmla="*/ 505352 h 4948321"/>
              <a:gd name="connsiteX512" fmla="*/ 6209714 w 12192000"/>
              <a:gd name="connsiteY512" fmla="*/ 2354656 h 4948321"/>
              <a:gd name="connsiteX513" fmla="*/ 5935870 w 12192000"/>
              <a:gd name="connsiteY513" fmla="*/ 2702878 h 4948321"/>
              <a:gd name="connsiteX514" fmla="*/ 2997939 w 12192000"/>
              <a:gd name="connsiteY514" fmla="*/ 4613041 h 4948321"/>
              <a:gd name="connsiteX515" fmla="*/ 1550950 w 12192000"/>
              <a:gd name="connsiteY515" fmla="*/ 4386528 h 4948321"/>
              <a:gd name="connsiteX516" fmla="*/ 52430 w 12192000"/>
              <a:gd name="connsiteY516" fmla="*/ 4449757 h 4948321"/>
              <a:gd name="connsiteX517" fmla="*/ 0 w 12192000"/>
              <a:gd name="connsiteY517" fmla="*/ 4480019 h 4948321"/>
              <a:gd name="connsiteX518" fmla="*/ 0 w 12192000"/>
              <a:gd name="connsiteY518" fmla="*/ 4444817 h 4948321"/>
              <a:gd name="connsiteX519" fmla="*/ 34687 w 12192000"/>
              <a:gd name="connsiteY519" fmla="*/ 4424838 h 4948321"/>
              <a:gd name="connsiteX520" fmla="*/ 1554332 w 12192000"/>
              <a:gd name="connsiteY520" fmla="*/ 4359478 h 4948321"/>
              <a:gd name="connsiteX521" fmla="*/ 4282649 w 12192000"/>
              <a:gd name="connsiteY521" fmla="*/ 4288483 h 4948321"/>
              <a:gd name="connsiteX522" fmla="*/ 5908823 w 12192000"/>
              <a:gd name="connsiteY522" fmla="*/ 2685976 h 4948321"/>
              <a:gd name="connsiteX523" fmla="*/ 6182667 w 12192000"/>
              <a:gd name="connsiteY523" fmla="*/ 2337754 h 4948321"/>
              <a:gd name="connsiteX524" fmla="*/ 9015389 w 12192000"/>
              <a:gd name="connsiteY524" fmla="*/ 368763 h 4948321"/>
              <a:gd name="connsiteX525" fmla="*/ 9102069 w 12192000"/>
              <a:gd name="connsiteY525" fmla="*/ 184366 h 4948321"/>
              <a:gd name="connsiteX526" fmla="*/ 10060464 w 12192000"/>
              <a:gd name="connsiteY526" fmla="*/ 316022 h 4948321"/>
              <a:gd name="connsiteX527" fmla="*/ 12129524 w 12192000"/>
              <a:gd name="connsiteY527" fmla="*/ 1637923 h 4948321"/>
              <a:gd name="connsiteX528" fmla="*/ 12192000 w 12192000"/>
              <a:gd name="connsiteY528" fmla="*/ 1706266 h 4948321"/>
              <a:gd name="connsiteX529" fmla="*/ 12192000 w 12192000"/>
              <a:gd name="connsiteY529" fmla="*/ 1748708 h 4948321"/>
              <a:gd name="connsiteX530" fmla="*/ 12105856 w 12192000"/>
              <a:gd name="connsiteY530" fmla="*/ 1654829 h 4948321"/>
              <a:gd name="connsiteX531" fmla="*/ 10050320 w 12192000"/>
              <a:gd name="connsiteY531" fmla="*/ 339690 h 4948321"/>
              <a:gd name="connsiteX532" fmla="*/ 6206335 w 12192000"/>
              <a:gd name="connsiteY532" fmla="*/ 2229568 h 4948321"/>
              <a:gd name="connsiteX533" fmla="*/ 5929108 w 12192000"/>
              <a:gd name="connsiteY533" fmla="*/ 2587930 h 4948321"/>
              <a:gd name="connsiteX534" fmla="*/ 2923561 w 12192000"/>
              <a:gd name="connsiteY534" fmla="*/ 4552186 h 4948321"/>
              <a:gd name="connsiteX535" fmla="*/ 1432623 w 12192000"/>
              <a:gd name="connsiteY535" fmla="*/ 4315529 h 4948321"/>
              <a:gd name="connsiteX536" fmla="*/ 61015 w 12192000"/>
              <a:gd name="connsiteY536" fmla="*/ 4303643 h 4948321"/>
              <a:gd name="connsiteX537" fmla="*/ 0 w 12192000"/>
              <a:gd name="connsiteY537" fmla="*/ 4330058 h 4948321"/>
              <a:gd name="connsiteX538" fmla="*/ 0 w 12192000"/>
              <a:gd name="connsiteY538" fmla="*/ 4303518 h 4948321"/>
              <a:gd name="connsiteX539" fmla="*/ 55996 w 12192000"/>
              <a:gd name="connsiteY539" fmla="*/ 4279028 h 4948321"/>
              <a:gd name="connsiteX540" fmla="*/ 1446146 w 12192000"/>
              <a:gd name="connsiteY540" fmla="*/ 4291862 h 4948321"/>
              <a:gd name="connsiteX541" fmla="*/ 4245462 w 12192000"/>
              <a:gd name="connsiteY541" fmla="*/ 4224246 h 4948321"/>
              <a:gd name="connsiteX542" fmla="*/ 5912202 w 12192000"/>
              <a:gd name="connsiteY542" fmla="*/ 2574411 h 4948321"/>
              <a:gd name="connsiteX543" fmla="*/ 6189429 w 12192000"/>
              <a:gd name="connsiteY543" fmla="*/ 2216041 h 4948321"/>
              <a:gd name="connsiteX544" fmla="*/ 9102069 w 12192000"/>
              <a:gd name="connsiteY544" fmla="*/ 184366 h 4948321"/>
              <a:gd name="connsiteX545" fmla="*/ 9183241 w 12192000"/>
              <a:gd name="connsiteY545" fmla="*/ 263 h 4948321"/>
              <a:gd name="connsiteX546" fmla="*/ 10158506 w 12192000"/>
              <a:gd name="connsiteY546" fmla="*/ 150364 h 4948321"/>
              <a:gd name="connsiteX547" fmla="*/ 11998794 w 12192000"/>
              <a:gd name="connsiteY547" fmla="*/ 1275132 h 4948321"/>
              <a:gd name="connsiteX548" fmla="*/ 12192000 w 12192000"/>
              <a:gd name="connsiteY548" fmla="*/ 1464821 h 4948321"/>
              <a:gd name="connsiteX549" fmla="*/ 12192000 w 12192000"/>
              <a:gd name="connsiteY549" fmla="*/ 1494853 h 4948321"/>
              <a:gd name="connsiteX550" fmla="*/ 11991035 w 12192000"/>
              <a:gd name="connsiteY550" fmla="*/ 1296678 h 4948321"/>
              <a:gd name="connsiteX551" fmla="*/ 10161889 w 12192000"/>
              <a:gd name="connsiteY551" fmla="*/ 177411 h 4948321"/>
              <a:gd name="connsiteX552" fmla="*/ 7940691 w 12192000"/>
              <a:gd name="connsiteY552" fmla="*/ 353213 h 4948321"/>
              <a:gd name="connsiteX553" fmla="*/ 6219858 w 12192000"/>
              <a:gd name="connsiteY553" fmla="*/ 2111237 h 4948321"/>
              <a:gd name="connsiteX554" fmla="*/ 5935870 w 12192000"/>
              <a:gd name="connsiteY554" fmla="*/ 2479744 h 4948321"/>
              <a:gd name="connsiteX555" fmla="*/ 2869468 w 12192000"/>
              <a:gd name="connsiteY555" fmla="*/ 4498093 h 4948321"/>
              <a:gd name="connsiteX556" fmla="*/ 1327816 w 12192000"/>
              <a:gd name="connsiteY556" fmla="*/ 4251296 h 4948321"/>
              <a:gd name="connsiteX557" fmla="*/ 543467 w 12192000"/>
              <a:gd name="connsiteY557" fmla="*/ 4129586 h 4948321"/>
              <a:gd name="connsiteX558" fmla="*/ 109877 w 12192000"/>
              <a:gd name="connsiteY558" fmla="*/ 4176653 h 4948321"/>
              <a:gd name="connsiteX559" fmla="*/ 0 w 12192000"/>
              <a:gd name="connsiteY559" fmla="*/ 4206584 h 4948321"/>
              <a:gd name="connsiteX560" fmla="*/ 0 w 12192000"/>
              <a:gd name="connsiteY560" fmla="*/ 4175264 h 4948321"/>
              <a:gd name="connsiteX561" fmla="*/ 66582 w 12192000"/>
              <a:gd name="connsiteY561" fmla="*/ 4154241 h 4948321"/>
              <a:gd name="connsiteX562" fmla="*/ 1327816 w 12192000"/>
              <a:gd name="connsiteY562" fmla="*/ 4220866 h 4948321"/>
              <a:gd name="connsiteX563" fmla="*/ 4198130 w 12192000"/>
              <a:gd name="connsiteY563" fmla="*/ 4160012 h 4948321"/>
              <a:gd name="connsiteX564" fmla="*/ 5905440 w 12192000"/>
              <a:gd name="connsiteY564" fmla="*/ 2462842 h 4948321"/>
              <a:gd name="connsiteX565" fmla="*/ 6189429 w 12192000"/>
              <a:gd name="connsiteY565" fmla="*/ 2094335 h 4948321"/>
              <a:gd name="connsiteX566" fmla="*/ 9183241 w 12192000"/>
              <a:gd name="connsiteY566" fmla="*/ 263 h 4948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Lst>
            <a:rect l="l" t="t" r="r" b="b"/>
            <a:pathLst>
              <a:path w="12192000" h="4948321">
                <a:moveTo>
                  <a:pt x="2108931" y="4921792"/>
                </a:moveTo>
                <a:cubicBezTo>
                  <a:pt x="2182285" y="4921349"/>
                  <a:pt x="2258846" y="4925512"/>
                  <a:pt x="2338779" y="4934752"/>
                </a:cubicBezTo>
                <a:lnTo>
                  <a:pt x="2432519" y="4948321"/>
                </a:lnTo>
                <a:lnTo>
                  <a:pt x="1840555" y="4948321"/>
                </a:lnTo>
                <a:lnTo>
                  <a:pt x="1898318" y="4936465"/>
                </a:lnTo>
                <a:cubicBezTo>
                  <a:pt x="1965428" y="4927282"/>
                  <a:pt x="2035576" y="4922234"/>
                  <a:pt x="2108931" y="4921792"/>
                </a:cubicBezTo>
                <a:close/>
                <a:moveTo>
                  <a:pt x="1959804" y="4841531"/>
                </a:moveTo>
                <a:cubicBezTo>
                  <a:pt x="2115282" y="4840877"/>
                  <a:pt x="2285010" y="4860264"/>
                  <a:pt x="2470532" y="4903791"/>
                </a:cubicBezTo>
                <a:lnTo>
                  <a:pt x="2686882" y="4948321"/>
                </a:lnTo>
                <a:lnTo>
                  <a:pt x="2553496" y="4948321"/>
                </a:lnTo>
                <a:lnTo>
                  <a:pt x="2470532" y="4930838"/>
                </a:lnTo>
                <a:cubicBezTo>
                  <a:pt x="2105404" y="4844627"/>
                  <a:pt x="1802187" y="4853924"/>
                  <a:pt x="1548837" y="4926295"/>
                </a:cubicBezTo>
                <a:lnTo>
                  <a:pt x="1488111" y="4948321"/>
                </a:lnTo>
                <a:lnTo>
                  <a:pt x="1399717" y="4948321"/>
                </a:lnTo>
                <a:lnTo>
                  <a:pt x="1534575" y="4899514"/>
                </a:lnTo>
                <a:cubicBezTo>
                  <a:pt x="1663099" y="4862879"/>
                  <a:pt x="1804327" y="4842185"/>
                  <a:pt x="1959804" y="4841531"/>
                </a:cubicBezTo>
                <a:close/>
                <a:moveTo>
                  <a:pt x="1820121" y="4772390"/>
                </a:moveTo>
                <a:cubicBezTo>
                  <a:pt x="1984804" y="4770990"/>
                  <a:pt x="2164991" y="4791804"/>
                  <a:pt x="2362346" y="4839558"/>
                </a:cubicBezTo>
                <a:cubicBezTo>
                  <a:pt x="2490394" y="4870619"/>
                  <a:pt x="2613094" y="4896490"/>
                  <a:pt x="2730824" y="4917441"/>
                </a:cubicBezTo>
                <a:lnTo>
                  <a:pt x="2947067" y="4948321"/>
                </a:lnTo>
                <a:lnTo>
                  <a:pt x="2795115" y="4948321"/>
                </a:lnTo>
                <a:lnTo>
                  <a:pt x="2724294" y="4938243"/>
                </a:lnTo>
                <a:cubicBezTo>
                  <a:pt x="2605423" y="4917157"/>
                  <a:pt x="2481521" y="4891115"/>
                  <a:pt x="2352205" y="4859842"/>
                </a:cubicBezTo>
                <a:cubicBezTo>
                  <a:pt x="1933829" y="4758416"/>
                  <a:pt x="1562996" y="4773206"/>
                  <a:pt x="1244658" y="4904213"/>
                </a:cubicBezTo>
                <a:lnTo>
                  <a:pt x="1156649" y="4948321"/>
                </a:lnTo>
                <a:lnTo>
                  <a:pt x="1114286" y="4948321"/>
                </a:lnTo>
                <a:lnTo>
                  <a:pt x="1178087" y="4912670"/>
                </a:lnTo>
                <a:cubicBezTo>
                  <a:pt x="1360958" y="4826568"/>
                  <a:pt x="1573098" y="4774489"/>
                  <a:pt x="1820121" y="4772390"/>
                </a:cubicBezTo>
                <a:close/>
                <a:moveTo>
                  <a:pt x="8348474" y="4325586"/>
                </a:moveTo>
                <a:cubicBezTo>
                  <a:pt x="8916414" y="4301253"/>
                  <a:pt x="9257941" y="4570146"/>
                  <a:pt x="9374157" y="4684036"/>
                </a:cubicBezTo>
                <a:cubicBezTo>
                  <a:pt x="9440083" y="4747427"/>
                  <a:pt x="9495655" y="4816523"/>
                  <a:pt x="9540081" y="4888524"/>
                </a:cubicBezTo>
                <a:lnTo>
                  <a:pt x="9571758" y="4948321"/>
                </a:lnTo>
                <a:lnTo>
                  <a:pt x="9544624" y="4948321"/>
                </a:lnTo>
                <a:lnTo>
                  <a:pt x="9516892" y="4895867"/>
                </a:lnTo>
                <a:cubicBezTo>
                  <a:pt x="9474104" y="4826243"/>
                  <a:pt x="9420645" y="4759260"/>
                  <a:pt x="9357255" y="4697560"/>
                </a:cubicBezTo>
                <a:cubicBezTo>
                  <a:pt x="9191593" y="4535284"/>
                  <a:pt x="8559382" y="4051826"/>
                  <a:pt x="7447092" y="4602900"/>
                </a:cubicBezTo>
                <a:cubicBezTo>
                  <a:pt x="7199871" y="4725877"/>
                  <a:pt x="6993060" y="4840771"/>
                  <a:pt x="6815429" y="4947584"/>
                </a:cubicBezTo>
                <a:lnTo>
                  <a:pt x="6814237" y="4948321"/>
                </a:lnTo>
                <a:lnTo>
                  <a:pt x="6767400" y="4948321"/>
                </a:lnTo>
                <a:lnTo>
                  <a:pt x="6799171" y="4928785"/>
                </a:lnTo>
                <a:cubicBezTo>
                  <a:pt x="6977476" y="4822071"/>
                  <a:pt x="7185079" y="4706859"/>
                  <a:pt x="7433569" y="4582612"/>
                </a:cubicBezTo>
                <a:cubicBezTo>
                  <a:pt x="7785386" y="4408290"/>
                  <a:pt x="8090320" y="4336646"/>
                  <a:pt x="8348474" y="4325586"/>
                </a:cubicBezTo>
                <a:close/>
                <a:moveTo>
                  <a:pt x="8439732" y="4197730"/>
                </a:moveTo>
                <a:cubicBezTo>
                  <a:pt x="8535504" y="4196568"/>
                  <a:pt x="8629534" y="4203118"/>
                  <a:pt x="8721661" y="4217487"/>
                </a:cubicBezTo>
                <a:cubicBezTo>
                  <a:pt x="9120598" y="4278339"/>
                  <a:pt x="9374157" y="4464285"/>
                  <a:pt x="9516151" y="4606279"/>
                </a:cubicBezTo>
                <a:cubicBezTo>
                  <a:pt x="9617576" y="4708972"/>
                  <a:pt x="9694278" y="4822124"/>
                  <a:pt x="9744297" y="4937534"/>
                </a:cubicBezTo>
                <a:lnTo>
                  <a:pt x="9748119" y="4948321"/>
                </a:lnTo>
                <a:lnTo>
                  <a:pt x="9715491" y="4948321"/>
                </a:lnTo>
                <a:lnTo>
                  <a:pt x="9657936" y="4838711"/>
                </a:lnTo>
                <a:cubicBezTo>
                  <a:pt x="9613774" y="4766234"/>
                  <a:pt x="9558413" y="4695870"/>
                  <a:pt x="9492487" y="4629943"/>
                </a:cubicBezTo>
                <a:cubicBezTo>
                  <a:pt x="8958318" y="4092395"/>
                  <a:pt x="8136778" y="4180297"/>
                  <a:pt x="7545137" y="4444000"/>
                </a:cubicBezTo>
                <a:cubicBezTo>
                  <a:pt x="7220579" y="4587684"/>
                  <a:pt x="6962792" y="4723761"/>
                  <a:pt x="6739658" y="4860262"/>
                </a:cubicBezTo>
                <a:lnTo>
                  <a:pt x="6601144" y="4948321"/>
                </a:lnTo>
                <a:lnTo>
                  <a:pt x="6544033" y="4948321"/>
                </a:lnTo>
                <a:lnTo>
                  <a:pt x="6693594" y="4851811"/>
                </a:lnTo>
                <a:cubicBezTo>
                  <a:pt x="6918840" y="4711929"/>
                  <a:pt x="7190150" y="4565708"/>
                  <a:pt x="7534993" y="4413571"/>
                </a:cubicBezTo>
                <a:cubicBezTo>
                  <a:pt x="7849409" y="4274114"/>
                  <a:pt x="8152415" y="4201215"/>
                  <a:pt x="8439732" y="4197730"/>
                </a:cubicBezTo>
                <a:close/>
                <a:moveTo>
                  <a:pt x="8553042" y="4078238"/>
                </a:moveTo>
                <a:cubicBezTo>
                  <a:pt x="8650452" y="4081195"/>
                  <a:pt x="8746171" y="4091549"/>
                  <a:pt x="8839988" y="4109298"/>
                </a:cubicBezTo>
                <a:cubicBezTo>
                  <a:pt x="9245686" y="4187058"/>
                  <a:pt x="9506011" y="4383146"/>
                  <a:pt x="9651384" y="4535284"/>
                </a:cubicBezTo>
                <a:cubicBezTo>
                  <a:pt x="9755344" y="4641779"/>
                  <a:pt x="9834107" y="4759209"/>
                  <a:pt x="9885711" y="4878838"/>
                </a:cubicBezTo>
                <a:lnTo>
                  <a:pt x="9910299" y="4948321"/>
                </a:lnTo>
                <a:lnTo>
                  <a:pt x="9879094" y="4948321"/>
                </a:lnTo>
                <a:lnTo>
                  <a:pt x="9857938" y="4889198"/>
                </a:lnTo>
                <a:cubicBezTo>
                  <a:pt x="9807642" y="4773471"/>
                  <a:pt x="9731256" y="4659528"/>
                  <a:pt x="9631099" y="4555569"/>
                </a:cubicBezTo>
                <a:cubicBezTo>
                  <a:pt x="9083407" y="3987589"/>
                  <a:pt x="8248347" y="4041681"/>
                  <a:pt x="7646562" y="4278339"/>
                </a:cubicBezTo>
                <a:cubicBezTo>
                  <a:pt x="7111547" y="4491330"/>
                  <a:pt x="6751491" y="4696715"/>
                  <a:pt x="6443731" y="4921592"/>
                </a:cubicBezTo>
                <a:lnTo>
                  <a:pt x="6409814" y="4948321"/>
                </a:lnTo>
                <a:lnTo>
                  <a:pt x="6360587" y="4948321"/>
                </a:lnTo>
                <a:lnTo>
                  <a:pt x="6425505" y="4897400"/>
                </a:lnTo>
                <a:cubicBezTo>
                  <a:pt x="6735009" y="4671572"/>
                  <a:pt x="7096334" y="4464287"/>
                  <a:pt x="7636418" y="4251296"/>
                </a:cubicBezTo>
                <a:cubicBezTo>
                  <a:pt x="7953371" y="4127049"/>
                  <a:pt x="8260814" y="4069364"/>
                  <a:pt x="8553042" y="4078238"/>
                </a:cubicBezTo>
                <a:close/>
                <a:moveTo>
                  <a:pt x="8516586" y="3945383"/>
                </a:moveTo>
                <a:cubicBezTo>
                  <a:pt x="8667514" y="3945066"/>
                  <a:pt x="8815056" y="3961389"/>
                  <a:pt x="8958318" y="3994353"/>
                </a:cubicBezTo>
                <a:cubicBezTo>
                  <a:pt x="9286256" y="4068731"/>
                  <a:pt x="9573627" y="4231011"/>
                  <a:pt x="9786617" y="4457524"/>
                </a:cubicBezTo>
                <a:cubicBezTo>
                  <a:pt x="9926922" y="4607971"/>
                  <a:pt x="10023275" y="4777011"/>
                  <a:pt x="10069338" y="4943517"/>
                </a:cubicBezTo>
                <a:lnTo>
                  <a:pt x="10070307" y="4948321"/>
                </a:lnTo>
                <a:lnTo>
                  <a:pt x="10033823" y="4948321"/>
                </a:lnTo>
                <a:lnTo>
                  <a:pt x="9992412" y="4830747"/>
                </a:lnTo>
                <a:cubicBezTo>
                  <a:pt x="9940709" y="4709711"/>
                  <a:pt x="9862263" y="4590220"/>
                  <a:pt x="9759570" y="4481188"/>
                </a:cubicBezTo>
                <a:cubicBezTo>
                  <a:pt x="9394442" y="4089013"/>
                  <a:pt x="8670947" y="3788123"/>
                  <a:pt x="7741225" y="4116063"/>
                </a:cubicBezTo>
                <a:cubicBezTo>
                  <a:pt x="7066753" y="4352720"/>
                  <a:pt x="6658887" y="4604908"/>
                  <a:pt x="6297940" y="4902068"/>
                </a:cubicBezTo>
                <a:lnTo>
                  <a:pt x="6243777" y="4948321"/>
                </a:lnTo>
                <a:lnTo>
                  <a:pt x="6202074" y="4948321"/>
                </a:lnTo>
                <a:lnTo>
                  <a:pt x="6284714" y="4877280"/>
                </a:lnTo>
                <a:cubicBezTo>
                  <a:pt x="6647002" y="4577805"/>
                  <a:pt x="7060413" y="4325248"/>
                  <a:pt x="7737842" y="4085634"/>
                </a:cubicBezTo>
                <a:cubicBezTo>
                  <a:pt x="8004082" y="3992662"/>
                  <a:pt x="8265039" y="3945911"/>
                  <a:pt x="8516586" y="3945383"/>
                </a:cubicBezTo>
                <a:close/>
                <a:moveTo>
                  <a:pt x="8516488" y="3811207"/>
                </a:moveTo>
                <a:cubicBezTo>
                  <a:pt x="9146587" y="3801223"/>
                  <a:pt x="9637861" y="4071267"/>
                  <a:pt x="9921849" y="4383146"/>
                </a:cubicBezTo>
                <a:cubicBezTo>
                  <a:pt x="10067224" y="4543735"/>
                  <a:pt x="10165268" y="4718693"/>
                  <a:pt x="10211754" y="4890269"/>
                </a:cubicBezTo>
                <a:lnTo>
                  <a:pt x="10223172" y="4948321"/>
                </a:lnTo>
                <a:lnTo>
                  <a:pt x="10193983" y="4948321"/>
                </a:lnTo>
                <a:lnTo>
                  <a:pt x="10182596" y="4891959"/>
                </a:lnTo>
                <a:cubicBezTo>
                  <a:pt x="10136533" y="4725455"/>
                  <a:pt x="10040180" y="4555569"/>
                  <a:pt x="9898185" y="4400051"/>
                </a:cubicBezTo>
                <a:cubicBezTo>
                  <a:pt x="9522913" y="3987589"/>
                  <a:pt x="8789278" y="3652889"/>
                  <a:pt x="7846028" y="3947022"/>
                </a:cubicBezTo>
                <a:cubicBezTo>
                  <a:pt x="7021109" y="4203964"/>
                  <a:pt x="6588365" y="4504855"/>
                  <a:pt x="6152242" y="4907174"/>
                </a:cubicBezTo>
                <a:lnTo>
                  <a:pt x="6107353" y="4948321"/>
                </a:lnTo>
                <a:lnTo>
                  <a:pt x="6075387" y="4948321"/>
                </a:lnTo>
                <a:lnTo>
                  <a:pt x="6138718" y="4890268"/>
                </a:lnTo>
                <a:cubicBezTo>
                  <a:pt x="6574842" y="4484570"/>
                  <a:pt x="7014348" y="4180297"/>
                  <a:pt x="7842649" y="3923355"/>
                </a:cubicBezTo>
                <a:cubicBezTo>
                  <a:pt x="8080997" y="3848977"/>
                  <a:pt x="8306455" y="3814535"/>
                  <a:pt x="8516488" y="3811207"/>
                </a:cubicBezTo>
                <a:close/>
                <a:moveTo>
                  <a:pt x="8620712" y="3673544"/>
                </a:moveTo>
                <a:cubicBezTo>
                  <a:pt x="9259844" y="3687331"/>
                  <a:pt x="9758726" y="3978293"/>
                  <a:pt x="10050320" y="4305389"/>
                </a:cubicBezTo>
                <a:cubicBezTo>
                  <a:pt x="10199076" y="4472738"/>
                  <a:pt x="10299656" y="4655301"/>
                  <a:pt x="10347833" y="4833639"/>
                </a:cubicBezTo>
                <a:lnTo>
                  <a:pt x="10370519" y="4948321"/>
                </a:lnTo>
                <a:lnTo>
                  <a:pt x="10343277" y="4948321"/>
                </a:lnTo>
                <a:lnTo>
                  <a:pt x="10320364" y="4835330"/>
                </a:lnTo>
                <a:cubicBezTo>
                  <a:pt x="10272610" y="4662063"/>
                  <a:pt x="10173720" y="4484570"/>
                  <a:pt x="10030035" y="4322291"/>
                </a:cubicBezTo>
                <a:cubicBezTo>
                  <a:pt x="9648005" y="3889546"/>
                  <a:pt x="8900843" y="3524418"/>
                  <a:pt x="7947453" y="3784740"/>
                </a:cubicBezTo>
                <a:cubicBezTo>
                  <a:pt x="7071823" y="4021396"/>
                  <a:pt x="6628935" y="4332435"/>
                  <a:pt x="6155621" y="4785461"/>
                </a:cubicBezTo>
                <a:cubicBezTo>
                  <a:pt x="6111672" y="4829413"/>
                  <a:pt x="6067719" y="4869983"/>
                  <a:pt x="6027150" y="4910553"/>
                </a:cubicBezTo>
                <a:lnTo>
                  <a:pt x="5987905" y="4948321"/>
                </a:lnTo>
                <a:lnTo>
                  <a:pt x="5950048" y="4948321"/>
                </a:lnTo>
                <a:lnTo>
                  <a:pt x="6006865" y="4893651"/>
                </a:lnTo>
                <a:cubicBezTo>
                  <a:pt x="6047435" y="4853077"/>
                  <a:pt x="6091387" y="4809128"/>
                  <a:pt x="6135336" y="4768559"/>
                </a:cubicBezTo>
                <a:cubicBezTo>
                  <a:pt x="6608650" y="4312147"/>
                  <a:pt x="7054917" y="4001116"/>
                  <a:pt x="7937312" y="3761076"/>
                </a:cubicBezTo>
                <a:cubicBezTo>
                  <a:pt x="8179040" y="3695150"/>
                  <a:pt x="8407668" y="3668948"/>
                  <a:pt x="8620712" y="3673544"/>
                </a:cubicBezTo>
                <a:close/>
                <a:moveTo>
                  <a:pt x="8568845" y="3527713"/>
                </a:moveTo>
                <a:cubicBezTo>
                  <a:pt x="9295040" y="3516059"/>
                  <a:pt x="9864165" y="3853414"/>
                  <a:pt x="10185553" y="4224246"/>
                </a:cubicBezTo>
                <a:cubicBezTo>
                  <a:pt x="10373612" y="4444001"/>
                  <a:pt x="10487714" y="4686205"/>
                  <a:pt x="10516306" y="4912891"/>
                </a:cubicBezTo>
                <a:lnTo>
                  <a:pt x="10518106" y="4948321"/>
                </a:lnTo>
                <a:lnTo>
                  <a:pt x="10490663" y="4948321"/>
                </a:lnTo>
                <a:lnTo>
                  <a:pt x="10488956" y="4917539"/>
                </a:lnTo>
                <a:cubicBezTo>
                  <a:pt x="10460299" y="4697192"/>
                  <a:pt x="10349101" y="4461328"/>
                  <a:pt x="10165268" y="4247913"/>
                </a:cubicBezTo>
                <a:cubicBezTo>
                  <a:pt x="9773093" y="3794884"/>
                  <a:pt x="9012412" y="3395947"/>
                  <a:pt x="8048877" y="3625843"/>
                </a:cubicBezTo>
                <a:cubicBezTo>
                  <a:pt x="7125916" y="3845598"/>
                  <a:pt x="6659364" y="4176914"/>
                  <a:pt x="6159003" y="4670517"/>
                </a:cubicBezTo>
                <a:cubicBezTo>
                  <a:pt x="6111672" y="4717845"/>
                  <a:pt x="6067719" y="4761797"/>
                  <a:pt x="6023771" y="4805749"/>
                </a:cubicBezTo>
                <a:lnTo>
                  <a:pt x="5880268" y="4948321"/>
                </a:lnTo>
                <a:lnTo>
                  <a:pt x="5836653" y="4948321"/>
                </a:lnTo>
                <a:lnTo>
                  <a:pt x="6003486" y="4782082"/>
                </a:lnTo>
                <a:cubicBezTo>
                  <a:pt x="6047435" y="4738133"/>
                  <a:pt x="6091387" y="4690802"/>
                  <a:pt x="6138718" y="4646849"/>
                </a:cubicBezTo>
                <a:cubicBezTo>
                  <a:pt x="6642458" y="4149871"/>
                  <a:pt x="7115772" y="3815168"/>
                  <a:pt x="8042116" y="3595418"/>
                </a:cubicBezTo>
                <a:cubicBezTo>
                  <a:pt x="8225314" y="3551678"/>
                  <a:pt x="8401262" y="3530402"/>
                  <a:pt x="8568845" y="3527713"/>
                </a:cubicBezTo>
                <a:close/>
                <a:moveTo>
                  <a:pt x="8672885" y="3379412"/>
                </a:moveTo>
                <a:cubicBezTo>
                  <a:pt x="9408059" y="3393029"/>
                  <a:pt x="9987143" y="3755793"/>
                  <a:pt x="10314024" y="4143106"/>
                </a:cubicBezTo>
                <a:cubicBezTo>
                  <a:pt x="10510535" y="4375537"/>
                  <a:pt x="10627807" y="4625137"/>
                  <a:pt x="10656761" y="4858889"/>
                </a:cubicBezTo>
                <a:lnTo>
                  <a:pt x="10661102" y="4948321"/>
                </a:lnTo>
                <a:lnTo>
                  <a:pt x="10636019" y="4948321"/>
                </a:lnTo>
                <a:lnTo>
                  <a:pt x="10631967" y="4864363"/>
                </a:lnTo>
                <a:cubicBezTo>
                  <a:pt x="10603771" y="4636124"/>
                  <a:pt x="10489405" y="4392864"/>
                  <a:pt x="10297122" y="4166773"/>
                </a:cubicBezTo>
                <a:cubicBezTo>
                  <a:pt x="9898185" y="3696842"/>
                  <a:pt x="9123977" y="3264094"/>
                  <a:pt x="8150302" y="3463564"/>
                </a:cubicBezTo>
                <a:cubicBezTo>
                  <a:pt x="7180009" y="3663033"/>
                  <a:pt x="6703313" y="3997733"/>
                  <a:pt x="6162382" y="4548804"/>
                </a:cubicBezTo>
                <a:cubicBezTo>
                  <a:pt x="6111672" y="4599518"/>
                  <a:pt x="6067719" y="4646849"/>
                  <a:pt x="6020388" y="4694181"/>
                </a:cubicBezTo>
                <a:cubicBezTo>
                  <a:pt x="5946856" y="4770249"/>
                  <a:pt x="5875225" y="4844363"/>
                  <a:pt x="5803541" y="4915505"/>
                </a:cubicBezTo>
                <a:lnTo>
                  <a:pt x="5768521" y="4948321"/>
                </a:lnTo>
                <a:lnTo>
                  <a:pt x="5719342" y="4948321"/>
                </a:lnTo>
                <a:lnTo>
                  <a:pt x="5781170" y="4890441"/>
                </a:lnTo>
                <a:cubicBezTo>
                  <a:pt x="5852405" y="4819801"/>
                  <a:pt x="5923614" y="4746162"/>
                  <a:pt x="5996724" y="4670517"/>
                </a:cubicBezTo>
                <a:cubicBezTo>
                  <a:pt x="6044056" y="4623185"/>
                  <a:pt x="6091387" y="4572471"/>
                  <a:pt x="6138718" y="4525140"/>
                </a:cubicBezTo>
                <a:cubicBezTo>
                  <a:pt x="6683028" y="3970686"/>
                  <a:pt x="7163104" y="3629225"/>
                  <a:pt x="8140161" y="3429755"/>
                </a:cubicBezTo>
                <a:cubicBezTo>
                  <a:pt x="8325261" y="3391721"/>
                  <a:pt x="8503229" y="3376270"/>
                  <a:pt x="8672885" y="3379412"/>
                </a:cubicBezTo>
                <a:close/>
                <a:moveTo>
                  <a:pt x="8607533" y="3232704"/>
                </a:moveTo>
                <a:cubicBezTo>
                  <a:pt x="9438606" y="3218190"/>
                  <a:pt x="10102725" y="3648243"/>
                  <a:pt x="10445877" y="4065349"/>
                </a:cubicBezTo>
                <a:cubicBezTo>
                  <a:pt x="10644500" y="4306232"/>
                  <a:pt x="10763885" y="4565604"/>
                  <a:pt x="10794128" y="4807973"/>
                </a:cubicBezTo>
                <a:lnTo>
                  <a:pt x="10801355" y="4948321"/>
                </a:lnTo>
                <a:lnTo>
                  <a:pt x="10769687" y="4948321"/>
                </a:lnTo>
                <a:lnTo>
                  <a:pt x="10762392" y="4809062"/>
                </a:lnTo>
                <a:cubicBezTo>
                  <a:pt x="10732612" y="4572735"/>
                  <a:pt x="10615340" y="4318910"/>
                  <a:pt x="10418831" y="4082255"/>
                </a:cubicBezTo>
                <a:cubicBezTo>
                  <a:pt x="10030035" y="3612319"/>
                  <a:pt x="9228784" y="3122103"/>
                  <a:pt x="8241586" y="3294523"/>
                </a:cubicBezTo>
                <a:cubicBezTo>
                  <a:pt x="7223958" y="3473708"/>
                  <a:pt x="6740504" y="3815168"/>
                  <a:pt x="6159003" y="4423715"/>
                </a:cubicBezTo>
                <a:cubicBezTo>
                  <a:pt x="6111672" y="4477808"/>
                  <a:pt x="6060958" y="4528519"/>
                  <a:pt x="6013626" y="4579233"/>
                </a:cubicBezTo>
                <a:cubicBezTo>
                  <a:pt x="5936713" y="4660795"/>
                  <a:pt x="5861807" y="4740244"/>
                  <a:pt x="5786854" y="4816452"/>
                </a:cubicBezTo>
                <a:lnTo>
                  <a:pt x="5649363" y="4948321"/>
                </a:lnTo>
                <a:lnTo>
                  <a:pt x="5611400" y="4948321"/>
                </a:lnTo>
                <a:lnTo>
                  <a:pt x="5771384" y="4794767"/>
                </a:lnTo>
                <a:cubicBezTo>
                  <a:pt x="5845802" y="4719062"/>
                  <a:pt x="5920233" y="4640088"/>
                  <a:pt x="5996724" y="4558948"/>
                </a:cubicBezTo>
                <a:cubicBezTo>
                  <a:pt x="6044056" y="4508238"/>
                  <a:pt x="6091387" y="4454145"/>
                  <a:pt x="6142097" y="4403431"/>
                </a:cubicBezTo>
                <a:cubicBezTo>
                  <a:pt x="6730359" y="3791504"/>
                  <a:pt x="7213818" y="3446658"/>
                  <a:pt x="8241586" y="3267476"/>
                </a:cubicBezTo>
                <a:cubicBezTo>
                  <a:pt x="8366676" y="3245924"/>
                  <a:pt x="8488808" y="3234777"/>
                  <a:pt x="8607533" y="3232704"/>
                </a:cubicBezTo>
                <a:close/>
                <a:moveTo>
                  <a:pt x="8795141" y="3079843"/>
                </a:moveTo>
                <a:cubicBezTo>
                  <a:pt x="9246322" y="3101395"/>
                  <a:pt x="9689420" y="3252262"/>
                  <a:pt x="10077367" y="3521039"/>
                </a:cubicBezTo>
                <a:cubicBezTo>
                  <a:pt x="10543919" y="3842215"/>
                  <a:pt x="10861716" y="4288483"/>
                  <a:pt x="10929332" y="4714466"/>
                </a:cubicBezTo>
                <a:cubicBezTo>
                  <a:pt x="10940320" y="4780392"/>
                  <a:pt x="10944969" y="4844627"/>
                  <a:pt x="10943385" y="4906802"/>
                </a:cubicBezTo>
                <a:lnTo>
                  <a:pt x="10937998" y="4948321"/>
                </a:lnTo>
                <a:lnTo>
                  <a:pt x="10906516" y="4948321"/>
                </a:lnTo>
                <a:lnTo>
                  <a:pt x="10912331" y="4894261"/>
                </a:lnTo>
                <a:cubicBezTo>
                  <a:pt x="10913064" y="4837547"/>
                  <a:pt x="10908627" y="4778699"/>
                  <a:pt x="10898907" y="4717845"/>
                </a:cubicBezTo>
                <a:cubicBezTo>
                  <a:pt x="10831290" y="4302006"/>
                  <a:pt x="10516873" y="3862500"/>
                  <a:pt x="10060464" y="3544703"/>
                </a:cubicBezTo>
                <a:cubicBezTo>
                  <a:pt x="9549959" y="3189720"/>
                  <a:pt x="8941413" y="3040960"/>
                  <a:pt x="8346389" y="3128861"/>
                </a:cubicBezTo>
                <a:cubicBezTo>
                  <a:pt x="7284813" y="3281000"/>
                  <a:pt x="6781073" y="3642749"/>
                  <a:pt x="6165765" y="4298627"/>
                </a:cubicBezTo>
                <a:cubicBezTo>
                  <a:pt x="6115051" y="4356099"/>
                  <a:pt x="6064340" y="4410192"/>
                  <a:pt x="6013626" y="4464285"/>
                </a:cubicBezTo>
                <a:cubicBezTo>
                  <a:pt x="5878394" y="4610506"/>
                  <a:pt x="5749078" y="4750388"/>
                  <a:pt x="5615377" y="4877961"/>
                </a:cubicBezTo>
                <a:lnTo>
                  <a:pt x="5535805" y="4948321"/>
                </a:lnTo>
                <a:lnTo>
                  <a:pt x="5500327" y="4948321"/>
                </a:lnTo>
                <a:lnTo>
                  <a:pt x="5524359" y="4927614"/>
                </a:lnTo>
                <a:cubicBezTo>
                  <a:pt x="5683786" y="4783137"/>
                  <a:pt x="5834443" y="4619801"/>
                  <a:pt x="5993342" y="4447379"/>
                </a:cubicBezTo>
                <a:cubicBezTo>
                  <a:pt x="6040673" y="4393286"/>
                  <a:pt x="6094766" y="4335814"/>
                  <a:pt x="6145480" y="4281721"/>
                </a:cubicBezTo>
                <a:cubicBezTo>
                  <a:pt x="6764168" y="3619082"/>
                  <a:pt x="7274672" y="3257336"/>
                  <a:pt x="8343010" y="3101818"/>
                </a:cubicBezTo>
                <a:cubicBezTo>
                  <a:pt x="8493456" y="3079843"/>
                  <a:pt x="8644748" y="3072659"/>
                  <a:pt x="8795141" y="3079843"/>
                </a:cubicBezTo>
                <a:close/>
                <a:moveTo>
                  <a:pt x="8668564" y="2920726"/>
                </a:moveTo>
                <a:cubicBezTo>
                  <a:pt x="9200258" y="2910697"/>
                  <a:pt x="9734216" y="3081533"/>
                  <a:pt x="10195697" y="3412850"/>
                </a:cubicBezTo>
                <a:cubicBezTo>
                  <a:pt x="10672390" y="3754314"/>
                  <a:pt x="10996949" y="4220866"/>
                  <a:pt x="11067947" y="4660373"/>
                </a:cubicBezTo>
                <a:cubicBezTo>
                  <a:pt x="11078090" y="4724185"/>
                  <a:pt x="11082791" y="4785991"/>
                  <a:pt x="11082184" y="4845657"/>
                </a:cubicBezTo>
                <a:lnTo>
                  <a:pt x="11071695" y="4948321"/>
                </a:lnTo>
                <a:lnTo>
                  <a:pt x="11046597" y="4948321"/>
                </a:lnTo>
                <a:lnTo>
                  <a:pt x="11057876" y="4849011"/>
                </a:lnTo>
                <a:cubicBezTo>
                  <a:pt x="11058913" y="4789371"/>
                  <a:pt x="11054422" y="4727565"/>
                  <a:pt x="11044280" y="4663752"/>
                </a:cubicBezTo>
                <a:cubicBezTo>
                  <a:pt x="10902286" y="3771216"/>
                  <a:pt x="9715621" y="2814447"/>
                  <a:pt x="8451196" y="2963203"/>
                </a:cubicBezTo>
                <a:cubicBezTo>
                  <a:pt x="7342289" y="3095053"/>
                  <a:pt x="6831784" y="3456802"/>
                  <a:pt x="6172527" y="4176914"/>
                </a:cubicBezTo>
                <a:cubicBezTo>
                  <a:pt x="6118433" y="4237772"/>
                  <a:pt x="6064340" y="4295244"/>
                  <a:pt x="6013626" y="4352720"/>
                </a:cubicBezTo>
                <a:cubicBezTo>
                  <a:pt x="5847122" y="4536974"/>
                  <a:pt x="5689280" y="4711719"/>
                  <a:pt x="5522089" y="4866127"/>
                </a:cubicBezTo>
                <a:lnTo>
                  <a:pt x="5428424" y="4948321"/>
                </a:lnTo>
                <a:lnTo>
                  <a:pt x="5375662" y="4948321"/>
                </a:lnTo>
                <a:lnTo>
                  <a:pt x="5498263" y="4840931"/>
                </a:lnTo>
                <a:cubicBezTo>
                  <a:pt x="5664135" y="4688055"/>
                  <a:pt x="5820920" y="4514999"/>
                  <a:pt x="5986580" y="4332435"/>
                </a:cubicBezTo>
                <a:cubicBezTo>
                  <a:pt x="6037294" y="4274960"/>
                  <a:pt x="6091387" y="4217487"/>
                  <a:pt x="6145480" y="4156629"/>
                </a:cubicBezTo>
                <a:cubicBezTo>
                  <a:pt x="6811499" y="3433134"/>
                  <a:pt x="7322004" y="3068010"/>
                  <a:pt x="8441052" y="2936156"/>
                </a:cubicBezTo>
                <a:cubicBezTo>
                  <a:pt x="8516698" y="2927282"/>
                  <a:pt x="8592608" y="2922158"/>
                  <a:pt x="8668564" y="2920726"/>
                </a:cubicBezTo>
                <a:close/>
                <a:moveTo>
                  <a:pt x="8788123" y="2768161"/>
                </a:moveTo>
                <a:cubicBezTo>
                  <a:pt x="9992452" y="2786595"/>
                  <a:pt x="11073651" y="3741212"/>
                  <a:pt x="11209942" y="4609662"/>
                </a:cubicBezTo>
                <a:cubicBezTo>
                  <a:pt x="11220507" y="4677279"/>
                  <a:pt x="11225102" y="4742835"/>
                  <a:pt x="11223867" y="4806159"/>
                </a:cubicBezTo>
                <a:lnTo>
                  <a:pt x="11207518" y="4948321"/>
                </a:lnTo>
                <a:lnTo>
                  <a:pt x="11182204" y="4948321"/>
                </a:lnTo>
                <a:lnTo>
                  <a:pt x="11199725" y="4806001"/>
                </a:lnTo>
                <a:cubicBezTo>
                  <a:pt x="11201277" y="4742782"/>
                  <a:pt x="11196839" y="4677279"/>
                  <a:pt x="11186274" y="4609662"/>
                </a:cubicBezTo>
                <a:cubicBezTo>
                  <a:pt x="11040901" y="3693459"/>
                  <a:pt x="9833948" y="2682597"/>
                  <a:pt x="8552621" y="2797545"/>
                </a:cubicBezTo>
                <a:cubicBezTo>
                  <a:pt x="7403143" y="2898969"/>
                  <a:pt x="6868974" y="3284382"/>
                  <a:pt x="6175906" y="4051826"/>
                </a:cubicBezTo>
                <a:cubicBezTo>
                  <a:pt x="6118433" y="4116063"/>
                  <a:pt x="6064340" y="4176914"/>
                  <a:pt x="6010247" y="4237772"/>
                </a:cubicBezTo>
                <a:cubicBezTo>
                  <a:pt x="5793663" y="4480768"/>
                  <a:pt x="5591276" y="4707917"/>
                  <a:pt x="5366356" y="4896519"/>
                </a:cubicBezTo>
                <a:lnTo>
                  <a:pt x="5300404" y="4948321"/>
                </a:lnTo>
                <a:lnTo>
                  <a:pt x="5263164" y="4948321"/>
                </a:lnTo>
                <a:lnTo>
                  <a:pt x="5348555" y="4881130"/>
                </a:lnTo>
                <a:cubicBezTo>
                  <a:pt x="5571506" y="4693877"/>
                  <a:pt x="5772110" y="4468511"/>
                  <a:pt x="5986580" y="4227628"/>
                </a:cubicBezTo>
                <a:cubicBezTo>
                  <a:pt x="6040673" y="4166773"/>
                  <a:pt x="6094766" y="4105919"/>
                  <a:pt x="6152242" y="4041681"/>
                </a:cubicBezTo>
                <a:cubicBezTo>
                  <a:pt x="6848689" y="3267476"/>
                  <a:pt x="7386237" y="2882063"/>
                  <a:pt x="8545859" y="2777260"/>
                </a:cubicBezTo>
                <a:cubicBezTo>
                  <a:pt x="8626999" y="2769864"/>
                  <a:pt x="8707834" y="2766932"/>
                  <a:pt x="8788123" y="2768161"/>
                </a:cubicBezTo>
                <a:close/>
                <a:moveTo>
                  <a:pt x="8889926" y="2609065"/>
                </a:moveTo>
                <a:cubicBezTo>
                  <a:pt x="10112839" y="2661387"/>
                  <a:pt x="11209095" y="3664934"/>
                  <a:pt x="11348553" y="4555569"/>
                </a:cubicBezTo>
                <a:cubicBezTo>
                  <a:pt x="11365669" y="4663333"/>
                  <a:pt x="11367927" y="4766342"/>
                  <a:pt x="11355841" y="4863928"/>
                </a:cubicBezTo>
                <a:lnTo>
                  <a:pt x="11340992" y="4948321"/>
                </a:lnTo>
                <a:lnTo>
                  <a:pt x="11314412" y="4948321"/>
                </a:lnTo>
                <a:lnTo>
                  <a:pt x="11328684" y="4868481"/>
                </a:lnTo>
                <a:cubicBezTo>
                  <a:pt x="11340881" y="4771306"/>
                  <a:pt x="11338623" y="4667980"/>
                  <a:pt x="11321507" y="4558948"/>
                </a:cubicBezTo>
                <a:cubicBezTo>
                  <a:pt x="11250512" y="4099157"/>
                  <a:pt x="10912430" y="3598796"/>
                  <a:pt x="10418831" y="3220145"/>
                </a:cubicBezTo>
                <a:cubicBezTo>
                  <a:pt x="9877900" y="2807686"/>
                  <a:pt x="9249069" y="2601454"/>
                  <a:pt x="8647283" y="2638644"/>
                </a:cubicBezTo>
                <a:cubicBezTo>
                  <a:pt x="7450475" y="2716405"/>
                  <a:pt x="6916306" y="3101818"/>
                  <a:pt x="6172527" y="3936878"/>
                </a:cubicBezTo>
                <a:cubicBezTo>
                  <a:pt x="6115051" y="4004494"/>
                  <a:pt x="6057579" y="4068731"/>
                  <a:pt x="6000103" y="4132965"/>
                </a:cubicBezTo>
                <a:cubicBezTo>
                  <a:pt x="5742739" y="4427308"/>
                  <a:pt x="5504788" y="4699649"/>
                  <a:pt x="5227929" y="4912900"/>
                </a:cubicBezTo>
                <a:lnTo>
                  <a:pt x="5178957" y="4948321"/>
                </a:lnTo>
                <a:lnTo>
                  <a:pt x="5119773" y="4948321"/>
                </a:lnTo>
                <a:lnTo>
                  <a:pt x="5172312" y="4912468"/>
                </a:lnTo>
                <a:cubicBezTo>
                  <a:pt x="5462818" y="4697456"/>
                  <a:pt x="5708932" y="4416954"/>
                  <a:pt x="5976439" y="4112680"/>
                </a:cubicBezTo>
                <a:cubicBezTo>
                  <a:pt x="6033911" y="4048447"/>
                  <a:pt x="6091387" y="3984209"/>
                  <a:pt x="6148859" y="3916593"/>
                </a:cubicBezTo>
                <a:cubicBezTo>
                  <a:pt x="6885877" y="3095053"/>
                  <a:pt x="7443713" y="2689355"/>
                  <a:pt x="8643901" y="2611598"/>
                </a:cubicBezTo>
                <a:cubicBezTo>
                  <a:pt x="8726308" y="2606316"/>
                  <a:pt x="8808399" y="2605576"/>
                  <a:pt x="8889926" y="2609065"/>
                </a:cubicBezTo>
                <a:close/>
                <a:moveTo>
                  <a:pt x="8748708" y="2445936"/>
                </a:moveTo>
                <a:cubicBezTo>
                  <a:pt x="9350493" y="2425655"/>
                  <a:pt x="10009750" y="2658929"/>
                  <a:pt x="10554064" y="3088295"/>
                </a:cubicBezTo>
                <a:cubicBezTo>
                  <a:pt x="11067947" y="3490610"/>
                  <a:pt x="11416170" y="4021396"/>
                  <a:pt x="11490548" y="4501476"/>
                </a:cubicBezTo>
                <a:cubicBezTo>
                  <a:pt x="11514214" y="4656993"/>
                  <a:pt x="11509565" y="4802156"/>
                  <a:pt x="11477606" y="4935592"/>
                </a:cubicBezTo>
                <a:lnTo>
                  <a:pt x="11473824" y="4948321"/>
                </a:lnTo>
                <a:lnTo>
                  <a:pt x="11438211" y="4948321"/>
                </a:lnTo>
                <a:lnTo>
                  <a:pt x="11449799" y="4903068"/>
                </a:lnTo>
                <a:cubicBezTo>
                  <a:pt x="11479653" y="4758443"/>
                  <a:pt x="11473644" y="4621493"/>
                  <a:pt x="11456740" y="4511617"/>
                </a:cubicBezTo>
                <a:cubicBezTo>
                  <a:pt x="11382362" y="4038302"/>
                  <a:pt x="11037518" y="3517657"/>
                  <a:pt x="10530396" y="3115341"/>
                </a:cubicBezTo>
                <a:cubicBezTo>
                  <a:pt x="9989465" y="2689355"/>
                  <a:pt x="9340349" y="2456080"/>
                  <a:pt x="8741946" y="2479744"/>
                </a:cubicBezTo>
                <a:cubicBezTo>
                  <a:pt x="7504568" y="2527079"/>
                  <a:pt x="6950114" y="2929395"/>
                  <a:pt x="6169144" y="3818547"/>
                </a:cubicBezTo>
                <a:cubicBezTo>
                  <a:pt x="6108289" y="3889546"/>
                  <a:pt x="6047435" y="3957163"/>
                  <a:pt x="5989962" y="4024780"/>
                </a:cubicBezTo>
                <a:cubicBezTo>
                  <a:pt x="5712312" y="4346802"/>
                  <a:pt x="5456057" y="4643627"/>
                  <a:pt x="5152556" y="4870326"/>
                </a:cubicBezTo>
                <a:lnTo>
                  <a:pt x="5039155" y="4948321"/>
                </a:lnTo>
                <a:lnTo>
                  <a:pt x="4987914" y="4948321"/>
                </a:lnTo>
                <a:lnTo>
                  <a:pt x="4989690" y="4947308"/>
                </a:lnTo>
                <a:cubicBezTo>
                  <a:pt x="5361316" y="4712933"/>
                  <a:pt x="5653994" y="4373849"/>
                  <a:pt x="5976439" y="4001116"/>
                </a:cubicBezTo>
                <a:cubicBezTo>
                  <a:pt x="6033911" y="3933499"/>
                  <a:pt x="6094766" y="3865882"/>
                  <a:pt x="6155621" y="3794884"/>
                </a:cubicBezTo>
                <a:cubicBezTo>
                  <a:pt x="6939970" y="2898969"/>
                  <a:pt x="7501185" y="2493271"/>
                  <a:pt x="8748708" y="2445936"/>
                </a:cubicBezTo>
                <a:close/>
                <a:moveTo>
                  <a:pt x="8850132" y="2280278"/>
                </a:moveTo>
                <a:cubicBezTo>
                  <a:pt x="9458679" y="2273517"/>
                  <a:pt x="10121319" y="2527079"/>
                  <a:pt x="10675773" y="2976726"/>
                </a:cubicBezTo>
                <a:cubicBezTo>
                  <a:pt x="11199798" y="3402709"/>
                  <a:pt x="11558164" y="3953780"/>
                  <a:pt x="11632542" y="4447379"/>
                </a:cubicBezTo>
                <a:cubicBezTo>
                  <a:pt x="11650503" y="4562539"/>
                  <a:pt x="11657239" y="4706092"/>
                  <a:pt x="11627058" y="4858125"/>
                </a:cubicBezTo>
                <a:lnTo>
                  <a:pt x="11604780" y="4948321"/>
                </a:lnTo>
                <a:lnTo>
                  <a:pt x="11569541" y="4948321"/>
                </a:lnTo>
                <a:lnTo>
                  <a:pt x="11586479" y="4890428"/>
                </a:lnTo>
                <a:cubicBezTo>
                  <a:pt x="11617963" y="4756938"/>
                  <a:pt x="11622400" y="4612197"/>
                  <a:pt x="11598734" y="4457524"/>
                </a:cubicBezTo>
                <a:cubicBezTo>
                  <a:pt x="11527738" y="3970686"/>
                  <a:pt x="11172751" y="3426376"/>
                  <a:pt x="10652105" y="3003773"/>
                </a:cubicBezTo>
                <a:cubicBezTo>
                  <a:pt x="10104413" y="2557505"/>
                  <a:pt x="9445156" y="2307325"/>
                  <a:pt x="8846750" y="2314086"/>
                </a:cubicBezTo>
                <a:cubicBezTo>
                  <a:pt x="7572184" y="2330992"/>
                  <a:pt x="6990684" y="2756971"/>
                  <a:pt x="6175906" y="3696842"/>
                </a:cubicBezTo>
                <a:cubicBezTo>
                  <a:pt x="6111672" y="3767837"/>
                  <a:pt x="6050817" y="3842215"/>
                  <a:pt x="5989962" y="3913214"/>
                </a:cubicBezTo>
                <a:cubicBezTo>
                  <a:pt x="5654205" y="4308135"/>
                  <a:pt x="5349508" y="4666171"/>
                  <a:pt x="4961780" y="4912015"/>
                </a:cubicBezTo>
                <a:lnTo>
                  <a:pt x="4898389" y="4948321"/>
                </a:lnTo>
                <a:lnTo>
                  <a:pt x="4832139" y="4948321"/>
                </a:lnTo>
                <a:lnTo>
                  <a:pt x="4953225" y="4878919"/>
                </a:lnTo>
                <a:cubicBezTo>
                  <a:pt x="5337874" y="4634924"/>
                  <a:pt x="5640259" y="4280031"/>
                  <a:pt x="5973057" y="3889546"/>
                </a:cubicBezTo>
                <a:cubicBezTo>
                  <a:pt x="6033911" y="3818547"/>
                  <a:pt x="6094766" y="3747552"/>
                  <a:pt x="6159003" y="3673174"/>
                </a:cubicBezTo>
                <a:cubicBezTo>
                  <a:pt x="6980539" y="2723163"/>
                  <a:pt x="7565422" y="2297184"/>
                  <a:pt x="8850132" y="2280278"/>
                </a:cubicBezTo>
                <a:close/>
                <a:moveTo>
                  <a:pt x="8948174" y="2121381"/>
                </a:moveTo>
                <a:cubicBezTo>
                  <a:pt x="9556721" y="2128143"/>
                  <a:pt x="10229505" y="2398608"/>
                  <a:pt x="10790721" y="2868540"/>
                </a:cubicBezTo>
                <a:cubicBezTo>
                  <a:pt x="11328269" y="3314808"/>
                  <a:pt x="11696779" y="3886164"/>
                  <a:pt x="11771157" y="4396669"/>
                </a:cubicBezTo>
                <a:cubicBezTo>
                  <a:pt x="11795667" y="4558103"/>
                  <a:pt x="11791230" y="4709606"/>
                  <a:pt x="11759006" y="4849752"/>
                </a:cubicBezTo>
                <a:lnTo>
                  <a:pt x="11730898" y="4948321"/>
                </a:lnTo>
                <a:lnTo>
                  <a:pt x="11702440" y="4948321"/>
                </a:lnTo>
                <a:lnTo>
                  <a:pt x="11705680" y="4940341"/>
                </a:lnTo>
                <a:cubicBezTo>
                  <a:pt x="11762413" y="4776285"/>
                  <a:pt x="11777072" y="4594236"/>
                  <a:pt x="11747490" y="4396669"/>
                </a:cubicBezTo>
                <a:cubicBezTo>
                  <a:pt x="11673112" y="3896308"/>
                  <a:pt x="11311366" y="3328331"/>
                  <a:pt x="10777197" y="2885446"/>
                </a:cubicBezTo>
                <a:cubicBezTo>
                  <a:pt x="10219361" y="2422272"/>
                  <a:pt x="9553342" y="2151807"/>
                  <a:pt x="8951557" y="2145046"/>
                </a:cubicBezTo>
                <a:cubicBezTo>
                  <a:pt x="7629656" y="2131522"/>
                  <a:pt x="7051538" y="2554122"/>
                  <a:pt x="6182667" y="3568367"/>
                </a:cubicBezTo>
                <a:cubicBezTo>
                  <a:pt x="6118433" y="3646128"/>
                  <a:pt x="6054196" y="3723888"/>
                  <a:pt x="5989962" y="3798267"/>
                </a:cubicBezTo>
                <a:cubicBezTo>
                  <a:pt x="5592716" y="4268200"/>
                  <a:pt x="5237730" y="4689111"/>
                  <a:pt x="4748357" y="4940982"/>
                </a:cubicBezTo>
                <a:lnTo>
                  <a:pt x="4732184" y="4948321"/>
                </a:lnTo>
                <a:lnTo>
                  <a:pt x="4681524" y="4948321"/>
                </a:lnTo>
                <a:lnTo>
                  <a:pt x="4735679" y="4923653"/>
                </a:lnTo>
                <a:cubicBezTo>
                  <a:pt x="5220826" y="4673050"/>
                  <a:pt x="5572431" y="4254675"/>
                  <a:pt x="5966295" y="3788123"/>
                </a:cubicBezTo>
                <a:cubicBezTo>
                  <a:pt x="6027150" y="3710365"/>
                  <a:pt x="6091387" y="3635983"/>
                  <a:pt x="6159003" y="3558227"/>
                </a:cubicBezTo>
                <a:cubicBezTo>
                  <a:pt x="6568080" y="3078151"/>
                  <a:pt x="6929829" y="2709643"/>
                  <a:pt x="7352429" y="2469604"/>
                </a:cubicBezTo>
                <a:cubicBezTo>
                  <a:pt x="7788556" y="2222806"/>
                  <a:pt x="8282155" y="2114616"/>
                  <a:pt x="8948174" y="2121381"/>
                </a:cubicBezTo>
                <a:close/>
                <a:moveTo>
                  <a:pt x="8798181" y="1952663"/>
                </a:moveTo>
                <a:cubicBezTo>
                  <a:pt x="8878051" y="1951732"/>
                  <a:pt x="8960643" y="1952762"/>
                  <a:pt x="9046220" y="1955720"/>
                </a:cubicBezTo>
                <a:cubicBezTo>
                  <a:pt x="10297122" y="1999672"/>
                  <a:pt x="11744111" y="3203243"/>
                  <a:pt x="11909769" y="4345955"/>
                </a:cubicBezTo>
                <a:cubicBezTo>
                  <a:pt x="11940408" y="4550917"/>
                  <a:pt x="11925815" y="4741022"/>
                  <a:pt x="11868054" y="4913278"/>
                </a:cubicBezTo>
                <a:lnTo>
                  <a:pt x="11854264" y="4948321"/>
                </a:lnTo>
                <a:lnTo>
                  <a:pt x="11835083" y="4948321"/>
                </a:lnTo>
                <a:lnTo>
                  <a:pt x="11850850" y="4908458"/>
                </a:lnTo>
                <a:cubicBezTo>
                  <a:pt x="11907790" y="4739665"/>
                  <a:pt x="11922449" y="4553456"/>
                  <a:pt x="11892867" y="4352720"/>
                </a:cubicBezTo>
                <a:cubicBezTo>
                  <a:pt x="11744111" y="3324952"/>
                  <a:pt x="10405308" y="2030098"/>
                  <a:pt x="9056360" y="1986149"/>
                </a:cubicBezTo>
                <a:cubicBezTo>
                  <a:pt x="7697272" y="1942196"/>
                  <a:pt x="7098870" y="2381702"/>
                  <a:pt x="6189429" y="3453423"/>
                </a:cubicBezTo>
                <a:cubicBezTo>
                  <a:pt x="6121813" y="3534559"/>
                  <a:pt x="6054196" y="3615699"/>
                  <a:pt x="5989962" y="3693459"/>
                </a:cubicBezTo>
                <a:cubicBezTo>
                  <a:pt x="5580039" y="4185790"/>
                  <a:pt x="5213695" y="4626616"/>
                  <a:pt x="4706044" y="4888001"/>
                </a:cubicBezTo>
                <a:lnTo>
                  <a:pt x="4576378" y="4948321"/>
                </a:lnTo>
                <a:lnTo>
                  <a:pt x="4482166" y="4948321"/>
                </a:lnTo>
                <a:lnTo>
                  <a:pt x="4493829" y="4944392"/>
                </a:lnTo>
                <a:cubicBezTo>
                  <a:pt x="5100199" y="4704376"/>
                  <a:pt x="5503123" y="4220866"/>
                  <a:pt x="5959533" y="3673174"/>
                </a:cubicBezTo>
                <a:cubicBezTo>
                  <a:pt x="6023771" y="3595418"/>
                  <a:pt x="6091387" y="3514274"/>
                  <a:pt x="6159003" y="3433134"/>
                </a:cubicBezTo>
                <a:cubicBezTo>
                  <a:pt x="7014772" y="2422061"/>
                  <a:pt x="7600141" y="1966641"/>
                  <a:pt x="8798181" y="1952663"/>
                </a:cubicBezTo>
                <a:close/>
                <a:moveTo>
                  <a:pt x="8888615" y="1781543"/>
                </a:moveTo>
                <a:cubicBezTo>
                  <a:pt x="8972211" y="1782138"/>
                  <a:pt x="9058475" y="1784990"/>
                  <a:pt x="9147644" y="1790062"/>
                </a:cubicBezTo>
                <a:cubicBezTo>
                  <a:pt x="10418831" y="1861057"/>
                  <a:pt x="11886105" y="3125482"/>
                  <a:pt x="12051767" y="4291862"/>
                </a:cubicBezTo>
                <a:cubicBezTo>
                  <a:pt x="12082405" y="4502107"/>
                  <a:pt x="12067481" y="4697165"/>
                  <a:pt x="12009163" y="4874249"/>
                </a:cubicBezTo>
                <a:lnTo>
                  <a:pt x="11980564" y="4948321"/>
                </a:lnTo>
                <a:lnTo>
                  <a:pt x="11956386" y="4948321"/>
                </a:lnTo>
                <a:lnTo>
                  <a:pt x="11988995" y="4861241"/>
                </a:lnTo>
                <a:cubicBezTo>
                  <a:pt x="12051712" y="4665444"/>
                  <a:pt x="12053455" y="4468934"/>
                  <a:pt x="12028099" y="4295244"/>
                </a:cubicBezTo>
                <a:cubicBezTo>
                  <a:pt x="11950339" y="3764458"/>
                  <a:pt x="11571687" y="3155911"/>
                  <a:pt x="11013854" y="2665691"/>
                </a:cubicBezTo>
                <a:cubicBezTo>
                  <a:pt x="10439116" y="2158569"/>
                  <a:pt x="9759570" y="1850916"/>
                  <a:pt x="9151023" y="1817108"/>
                </a:cubicBezTo>
                <a:cubicBezTo>
                  <a:pt x="8444434" y="1776535"/>
                  <a:pt x="7920406" y="1877959"/>
                  <a:pt x="7460615" y="2138284"/>
                </a:cubicBezTo>
                <a:cubicBezTo>
                  <a:pt x="7021109" y="2388464"/>
                  <a:pt x="6645841" y="2777260"/>
                  <a:pt x="6186050" y="3324952"/>
                </a:cubicBezTo>
                <a:cubicBezTo>
                  <a:pt x="6115051" y="3409471"/>
                  <a:pt x="6047435" y="3493993"/>
                  <a:pt x="5979818" y="3575132"/>
                </a:cubicBezTo>
                <a:cubicBezTo>
                  <a:pt x="5517282" y="4135290"/>
                  <a:pt x="5107477" y="4631529"/>
                  <a:pt x="4501023" y="4886976"/>
                </a:cubicBezTo>
                <a:lnTo>
                  <a:pt x="4336515" y="4948321"/>
                </a:lnTo>
                <a:lnTo>
                  <a:pt x="4235204" y="4948321"/>
                </a:lnTo>
                <a:lnTo>
                  <a:pt x="4441316" y="4879252"/>
                </a:lnTo>
                <a:cubicBezTo>
                  <a:pt x="5067885" y="4631860"/>
                  <a:pt x="5483051" y="4128739"/>
                  <a:pt x="5952772" y="3558227"/>
                </a:cubicBezTo>
                <a:cubicBezTo>
                  <a:pt x="6023771" y="3477087"/>
                  <a:pt x="6091387" y="3392569"/>
                  <a:pt x="6162382" y="3308046"/>
                </a:cubicBezTo>
                <a:cubicBezTo>
                  <a:pt x="6625556" y="2756971"/>
                  <a:pt x="7000824" y="2364800"/>
                  <a:pt x="7443713" y="2114616"/>
                </a:cubicBezTo>
                <a:cubicBezTo>
                  <a:pt x="7848987" y="1883879"/>
                  <a:pt x="8303442" y="1777383"/>
                  <a:pt x="8888615" y="1781543"/>
                </a:cubicBezTo>
                <a:close/>
                <a:moveTo>
                  <a:pt x="8979291" y="1609775"/>
                </a:moveTo>
                <a:cubicBezTo>
                  <a:pt x="9067045" y="1612131"/>
                  <a:pt x="9157997" y="1617004"/>
                  <a:pt x="9252448" y="1624400"/>
                </a:cubicBezTo>
                <a:cubicBezTo>
                  <a:pt x="9871139" y="1671731"/>
                  <a:pt x="10564204" y="2003051"/>
                  <a:pt x="11152466" y="2530458"/>
                </a:cubicBezTo>
                <a:cubicBezTo>
                  <a:pt x="11664239" y="2988983"/>
                  <a:pt x="12020705" y="3522571"/>
                  <a:pt x="12153916" y="4024774"/>
                </a:cubicBezTo>
                <a:lnTo>
                  <a:pt x="12192000" y="4212443"/>
                </a:lnTo>
                <a:lnTo>
                  <a:pt x="12192000" y="4675127"/>
                </a:lnTo>
                <a:lnTo>
                  <a:pt x="12182964" y="4726710"/>
                </a:lnTo>
                <a:cubicBezTo>
                  <a:pt x="12168049" y="4794818"/>
                  <a:pt x="12146851" y="4863355"/>
                  <a:pt x="12118082" y="4931437"/>
                </a:cubicBezTo>
                <a:lnTo>
                  <a:pt x="12109946" y="4948321"/>
                </a:lnTo>
                <a:lnTo>
                  <a:pt x="12073744" y="4948321"/>
                </a:lnTo>
                <a:lnTo>
                  <a:pt x="12090445" y="4913653"/>
                </a:lnTo>
                <a:cubicBezTo>
                  <a:pt x="12188990" y="4680248"/>
                  <a:pt x="12196293" y="4441465"/>
                  <a:pt x="12166711" y="4234390"/>
                </a:cubicBezTo>
                <a:cubicBezTo>
                  <a:pt x="12092333" y="3679936"/>
                  <a:pt x="11713682" y="3064627"/>
                  <a:pt x="11132181" y="2543982"/>
                </a:cubicBezTo>
                <a:cubicBezTo>
                  <a:pt x="10547302" y="2019957"/>
                  <a:pt x="9860994" y="1692016"/>
                  <a:pt x="9249069" y="1644685"/>
                </a:cubicBezTo>
                <a:cubicBezTo>
                  <a:pt x="7751365" y="1526358"/>
                  <a:pt x="7139440" y="2053765"/>
                  <a:pt x="6189429" y="3196477"/>
                </a:cubicBezTo>
                <a:cubicBezTo>
                  <a:pt x="6115051" y="3287761"/>
                  <a:pt x="6044056" y="3375662"/>
                  <a:pt x="5973057" y="3460185"/>
                </a:cubicBezTo>
                <a:cubicBezTo>
                  <a:pt x="5430014" y="4123670"/>
                  <a:pt x="4959606" y="4699992"/>
                  <a:pt x="4178024" y="4916773"/>
                </a:cubicBezTo>
                <a:lnTo>
                  <a:pt x="4035296" y="4948321"/>
                </a:lnTo>
                <a:lnTo>
                  <a:pt x="3936686" y="4948321"/>
                </a:lnTo>
                <a:lnTo>
                  <a:pt x="4171406" y="4896429"/>
                </a:lnTo>
                <a:cubicBezTo>
                  <a:pt x="4946452" y="4681397"/>
                  <a:pt x="5413956" y="4109300"/>
                  <a:pt x="5952772" y="3450040"/>
                </a:cubicBezTo>
                <a:cubicBezTo>
                  <a:pt x="6023771" y="3362139"/>
                  <a:pt x="6094766" y="3274238"/>
                  <a:pt x="6169144" y="3186337"/>
                </a:cubicBezTo>
                <a:cubicBezTo>
                  <a:pt x="7066118" y="2105534"/>
                  <a:pt x="7662978" y="1574439"/>
                  <a:pt x="8979291" y="1609775"/>
                </a:cubicBezTo>
                <a:close/>
                <a:moveTo>
                  <a:pt x="8809991" y="1440204"/>
                </a:moveTo>
                <a:cubicBezTo>
                  <a:pt x="8977599" y="1437662"/>
                  <a:pt x="9156941" y="1446061"/>
                  <a:pt x="9350493" y="1465500"/>
                </a:cubicBezTo>
                <a:cubicBezTo>
                  <a:pt x="9972563" y="1526358"/>
                  <a:pt x="10672390" y="1877959"/>
                  <a:pt x="11270796" y="2422272"/>
                </a:cubicBezTo>
                <a:cubicBezTo>
                  <a:pt x="11646912" y="2764580"/>
                  <a:pt x="11939828" y="3143865"/>
                  <a:pt x="12125607" y="3521334"/>
                </a:cubicBezTo>
                <a:lnTo>
                  <a:pt x="12192000" y="3673759"/>
                </a:lnTo>
                <a:lnTo>
                  <a:pt x="12192000" y="3745714"/>
                </a:lnTo>
                <a:lnTo>
                  <a:pt x="12099986" y="3534634"/>
                </a:lnTo>
                <a:cubicBezTo>
                  <a:pt x="11915791" y="3160400"/>
                  <a:pt x="11625780" y="2784020"/>
                  <a:pt x="11253891" y="2445936"/>
                </a:cubicBezTo>
                <a:cubicBezTo>
                  <a:pt x="10658867" y="1905006"/>
                  <a:pt x="9965802" y="1556784"/>
                  <a:pt x="9350493" y="1495929"/>
                </a:cubicBezTo>
                <a:cubicBezTo>
                  <a:pt x="7815603" y="1340411"/>
                  <a:pt x="7183388" y="1888104"/>
                  <a:pt x="6192811" y="3088295"/>
                </a:cubicBezTo>
                <a:cubicBezTo>
                  <a:pt x="6115051" y="3179576"/>
                  <a:pt x="6040673" y="3270859"/>
                  <a:pt x="5969678" y="3362139"/>
                </a:cubicBezTo>
                <a:cubicBezTo>
                  <a:pt x="5356060" y="4119865"/>
                  <a:pt x="4831928" y="4767331"/>
                  <a:pt x="3871052" y="4925521"/>
                </a:cubicBezTo>
                <a:lnTo>
                  <a:pt x="3668266" y="4948321"/>
                </a:lnTo>
                <a:lnTo>
                  <a:pt x="3121351" y="4948321"/>
                </a:lnTo>
                <a:lnTo>
                  <a:pt x="2976750" y="4938082"/>
                </a:lnTo>
                <a:cubicBezTo>
                  <a:pt x="2751615" y="4913195"/>
                  <a:pt x="2507298" y="4868716"/>
                  <a:pt x="2240636" y="4802367"/>
                </a:cubicBezTo>
                <a:cubicBezTo>
                  <a:pt x="1724006" y="4673473"/>
                  <a:pt x="1323921" y="4724516"/>
                  <a:pt x="1011286" y="4876566"/>
                </a:cubicBezTo>
                <a:lnTo>
                  <a:pt x="887419" y="4948321"/>
                </a:lnTo>
                <a:lnTo>
                  <a:pt x="826026" y="4948321"/>
                </a:lnTo>
                <a:lnTo>
                  <a:pt x="858094" y="4926453"/>
                </a:lnTo>
                <a:cubicBezTo>
                  <a:pt x="1235266" y="4689533"/>
                  <a:pt x="1698015" y="4637553"/>
                  <a:pt x="2240636" y="4771941"/>
                </a:cubicBezTo>
                <a:cubicBezTo>
                  <a:pt x="4357027" y="5299349"/>
                  <a:pt x="5056858" y="4433860"/>
                  <a:pt x="5942632" y="3341854"/>
                </a:cubicBezTo>
                <a:cubicBezTo>
                  <a:pt x="6017009" y="3250574"/>
                  <a:pt x="6088004" y="3159290"/>
                  <a:pt x="6165765" y="3068010"/>
                </a:cubicBezTo>
                <a:cubicBezTo>
                  <a:pt x="7038437" y="2011926"/>
                  <a:pt x="7636736" y="1458002"/>
                  <a:pt x="8809991" y="1440204"/>
                </a:cubicBezTo>
                <a:close/>
                <a:moveTo>
                  <a:pt x="8894808" y="1258907"/>
                </a:moveTo>
                <a:cubicBezTo>
                  <a:pt x="9066609" y="1259481"/>
                  <a:pt x="9250335" y="1271948"/>
                  <a:pt x="9448535" y="1296459"/>
                </a:cubicBezTo>
                <a:cubicBezTo>
                  <a:pt x="10073988" y="1374219"/>
                  <a:pt x="10780576" y="1742727"/>
                  <a:pt x="11389123" y="2307325"/>
                </a:cubicBezTo>
                <a:cubicBezTo>
                  <a:pt x="11695088" y="2593005"/>
                  <a:pt x="11947804" y="2902349"/>
                  <a:pt x="12133749" y="3214230"/>
                </a:cubicBezTo>
                <a:lnTo>
                  <a:pt x="12192000" y="3321813"/>
                </a:lnTo>
                <a:lnTo>
                  <a:pt x="12192000" y="3383876"/>
                </a:lnTo>
                <a:lnTo>
                  <a:pt x="12110506" y="3232825"/>
                </a:lnTo>
                <a:cubicBezTo>
                  <a:pt x="11926675" y="2923480"/>
                  <a:pt x="11676495" y="2616670"/>
                  <a:pt x="11372221" y="2334371"/>
                </a:cubicBezTo>
                <a:cubicBezTo>
                  <a:pt x="10770436" y="1773156"/>
                  <a:pt x="10067226" y="1408028"/>
                  <a:pt x="9448535" y="1330267"/>
                </a:cubicBezTo>
                <a:cubicBezTo>
                  <a:pt x="7879836" y="1137562"/>
                  <a:pt x="7220579" y="1708918"/>
                  <a:pt x="6192811" y="2966585"/>
                </a:cubicBezTo>
                <a:cubicBezTo>
                  <a:pt x="6115051" y="3061245"/>
                  <a:pt x="6037294" y="3155911"/>
                  <a:pt x="5962916" y="3250574"/>
                </a:cubicBezTo>
                <a:cubicBezTo>
                  <a:pt x="5046714" y="4389907"/>
                  <a:pt x="4323219" y="5292583"/>
                  <a:pt x="2122309" y="4731368"/>
                </a:cubicBezTo>
                <a:cubicBezTo>
                  <a:pt x="1463050" y="4562750"/>
                  <a:pt x="986830" y="4681766"/>
                  <a:pt x="638738" y="4932237"/>
                </a:cubicBezTo>
                <a:lnTo>
                  <a:pt x="619311" y="4948321"/>
                </a:lnTo>
                <a:lnTo>
                  <a:pt x="564136" y="4948321"/>
                </a:lnTo>
                <a:lnTo>
                  <a:pt x="621913" y="4900687"/>
                </a:lnTo>
                <a:cubicBezTo>
                  <a:pt x="974838" y="4647799"/>
                  <a:pt x="1457555" y="4527674"/>
                  <a:pt x="2125688" y="4697560"/>
                </a:cubicBezTo>
                <a:cubicBezTo>
                  <a:pt x="4306317" y="5255396"/>
                  <a:pt x="5026428" y="4359478"/>
                  <a:pt x="5935870" y="3226906"/>
                </a:cubicBezTo>
                <a:cubicBezTo>
                  <a:pt x="6010247" y="3135626"/>
                  <a:pt x="6088004" y="3037582"/>
                  <a:pt x="6165765" y="2942918"/>
                </a:cubicBezTo>
                <a:cubicBezTo>
                  <a:pt x="7073935" y="1833586"/>
                  <a:pt x="7692203" y="1254885"/>
                  <a:pt x="8894808" y="1258907"/>
                </a:cubicBezTo>
                <a:close/>
                <a:moveTo>
                  <a:pt x="8989379" y="1085688"/>
                </a:moveTo>
                <a:cubicBezTo>
                  <a:pt x="9165815" y="1089174"/>
                  <a:pt x="9353028" y="1105444"/>
                  <a:pt x="9553342" y="1134180"/>
                </a:cubicBezTo>
                <a:cubicBezTo>
                  <a:pt x="10175412" y="1222085"/>
                  <a:pt x="10905668" y="1621021"/>
                  <a:pt x="11514215" y="2195760"/>
                </a:cubicBezTo>
                <a:cubicBezTo>
                  <a:pt x="11748758" y="2418892"/>
                  <a:pt x="11952399" y="2654862"/>
                  <a:pt x="12119433" y="2894754"/>
                </a:cubicBezTo>
                <a:lnTo>
                  <a:pt x="12192000" y="3007802"/>
                </a:lnTo>
                <a:lnTo>
                  <a:pt x="12192000" y="3072494"/>
                </a:lnTo>
                <a:lnTo>
                  <a:pt x="12088762" y="2911883"/>
                </a:lnTo>
                <a:cubicBezTo>
                  <a:pt x="11922818" y="2673932"/>
                  <a:pt x="11720445" y="2440022"/>
                  <a:pt x="11487169" y="2219424"/>
                </a:cubicBezTo>
                <a:cubicBezTo>
                  <a:pt x="10885383" y="1648067"/>
                  <a:pt x="10158506" y="1252510"/>
                  <a:pt x="9543198" y="1164609"/>
                </a:cubicBezTo>
                <a:cubicBezTo>
                  <a:pt x="8748708" y="1049661"/>
                  <a:pt x="8160446" y="1134180"/>
                  <a:pt x="7636418" y="1435074"/>
                </a:cubicBezTo>
                <a:cubicBezTo>
                  <a:pt x="7156342" y="1712301"/>
                  <a:pt x="6740504" y="2161951"/>
                  <a:pt x="6186050" y="2844877"/>
                </a:cubicBezTo>
                <a:cubicBezTo>
                  <a:pt x="6104910" y="2946300"/>
                  <a:pt x="6027150" y="3044342"/>
                  <a:pt x="5949393" y="3142384"/>
                </a:cubicBezTo>
                <a:cubicBezTo>
                  <a:pt x="5208992" y="4072110"/>
                  <a:pt x="4590305" y="4846319"/>
                  <a:pt x="3254881" y="4846319"/>
                </a:cubicBezTo>
                <a:cubicBezTo>
                  <a:pt x="2896514" y="4846319"/>
                  <a:pt x="2484055" y="4788844"/>
                  <a:pt x="2000600" y="4663752"/>
                </a:cubicBezTo>
                <a:cubicBezTo>
                  <a:pt x="1446146" y="4518378"/>
                  <a:pt x="969449" y="4562327"/>
                  <a:pt x="584036" y="4788844"/>
                </a:cubicBezTo>
                <a:cubicBezTo>
                  <a:pt x="539874" y="4814834"/>
                  <a:pt x="497522" y="4842923"/>
                  <a:pt x="456897" y="4872860"/>
                </a:cubicBezTo>
                <a:lnTo>
                  <a:pt x="364238" y="4948321"/>
                </a:lnTo>
                <a:lnTo>
                  <a:pt x="328475" y="4948321"/>
                </a:lnTo>
                <a:lnTo>
                  <a:pt x="330006" y="4946823"/>
                </a:lnTo>
                <a:cubicBezTo>
                  <a:pt x="405487" y="4879226"/>
                  <a:pt x="487683" y="4818002"/>
                  <a:pt x="577275" y="4765176"/>
                </a:cubicBezTo>
                <a:cubicBezTo>
                  <a:pt x="966070" y="4531902"/>
                  <a:pt x="1452908" y="4491332"/>
                  <a:pt x="2014123" y="4636709"/>
                </a:cubicBezTo>
                <a:cubicBezTo>
                  <a:pt x="4262364" y="5221588"/>
                  <a:pt x="5002764" y="4295244"/>
                  <a:pt x="5935870" y="3122103"/>
                </a:cubicBezTo>
                <a:cubicBezTo>
                  <a:pt x="6013626" y="3024057"/>
                  <a:pt x="6091387" y="2926012"/>
                  <a:pt x="6172527" y="2824588"/>
                </a:cubicBezTo>
                <a:cubicBezTo>
                  <a:pt x="6730359" y="2138284"/>
                  <a:pt x="7146201" y="1685255"/>
                  <a:pt x="7629656" y="1408028"/>
                </a:cubicBezTo>
                <a:cubicBezTo>
                  <a:pt x="8027749" y="1179823"/>
                  <a:pt x="8460070" y="1075230"/>
                  <a:pt x="8989379" y="1085688"/>
                </a:cubicBezTo>
                <a:close/>
                <a:moveTo>
                  <a:pt x="9075696" y="914165"/>
                </a:moveTo>
                <a:cubicBezTo>
                  <a:pt x="9257098" y="920979"/>
                  <a:pt x="9449382" y="941475"/>
                  <a:pt x="9654767" y="975283"/>
                </a:cubicBezTo>
                <a:cubicBezTo>
                  <a:pt x="10280216" y="1076708"/>
                  <a:pt x="11020616" y="1492550"/>
                  <a:pt x="11635925" y="2087573"/>
                </a:cubicBezTo>
                <a:cubicBezTo>
                  <a:pt x="11795668" y="2241400"/>
                  <a:pt x="11941254" y="2401354"/>
                  <a:pt x="12070992" y="2564478"/>
                </a:cubicBezTo>
                <a:lnTo>
                  <a:pt x="12192000" y="2728040"/>
                </a:lnTo>
                <a:lnTo>
                  <a:pt x="12192000" y="2767728"/>
                </a:lnTo>
                <a:lnTo>
                  <a:pt x="12051607" y="2578266"/>
                </a:lnTo>
                <a:cubicBezTo>
                  <a:pt x="11922660" y="2416357"/>
                  <a:pt x="11777918" y="2257458"/>
                  <a:pt x="11619019" y="2104476"/>
                </a:cubicBezTo>
                <a:cubicBezTo>
                  <a:pt x="11007093" y="1516214"/>
                  <a:pt x="10270075" y="1100372"/>
                  <a:pt x="9651384" y="998947"/>
                </a:cubicBezTo>
                <a:cubicBezTo>
                  <a:pt x="8836609" y="863715"/>
                  <a:pt x="8234824" y="941475"/>
                  <a:pt x="7693893" y="1252510"/>
                </a:cubicBezTo>
                <a:cubicBezTo>
                  <a:pt x="7152963" y="1566924"/>
                  <a:pt x="6696551" y="2101097"/>
                  <a:pt x="6199573" y="2719784"/>
                </a:cubicBezTo>
                <a:cubicBezTo>
                  <a:pt x="6115051" y="2824588"/>
                  <a:pt x="6033911" y="2926012"/>
                  <a:pt x="5952772" y="3027437"/>
                </a:cubicBezTo>
                <a:cubicBezTo>
                  <a:pt x="5195470" y="3984209"/>
                  <a:pt x="4563258" y="4785461"/>
                  <a:pt x="3197409" y="4785461"/>
                </a:cubicBezTo>
                <a:cubicBezTo>
                  <a:pt x="2822136" y="4785461"/>
                  <a:pt x="2392775" y="4724610"/>
                  <a:pt x="1892414" y="4592756"/>
                </a:cubicBezTo>
                <a:cubicBezTo>
                  <a:pt x="1310913" y="4437239"/>
                  <a:pt x="813932" y="4481188"/>
                  <a:pt x="414995" y="4724610"/>
                </a:cubicBezTo>
                <a:cubicBezTo>
                  <a:pt x="322023" y="4781238"/>
                  <a:pt x="237133" y="4846583"/>
                  <a:pt x="159546" y="4918531"/>
                </a:cubicBezTo>
                <a:lnTo>
                  <a:pt x="130182" y="4948321"/>
                </a:lnTo>
                <a:lnTo>
                  <a:pt x="89041" y="4948321"/>
                </a:lnTo>
                <a:lnTo>
                  <a:pt x="139295" y="4897393"/>
                </a:lnTo>
                <a:cubicBezTo>
                  <a:pt x="217853" y="4824606"/>
                  <a:pt x="303853" y="4758416"/>
                  <a:pt x="398093" y="4700942"/>
                </a:cubicBezTo>
                <a:cubicBezTo>
                  <a:pt x="803791" y="4454145"/>
                  <a:pt x="1310913" y="4410192"/>
                  <a:pt x="1899175" y="4565710"/>
                </a:cubicBezTo>
                <a:cubicBezTo>
                  <a:pt x="4215032" y="5181018"/>
                  <a:pt x="4968957" y="4220866"/>
                  <a:pt x="5929108" y="3010535"/>
                </a:cubicBezTo>
                <a:cubicBezTo>
                  <a:pt x="6010247" y="2909110"/>
                  <a:pt x="6091387" y="2807686"/>
                  <a:pt x="6175906" y="2702878"/>
                </a:cubicBezTo>
                <a:cubicBezTo>
                  <a:pt x="6676266" y="2084191"/>
                  <a:pt x="7132678" y="1546643"/>
                  <a:pt x="7676988" y="1232225"/>
                </a:cubicBezTo>
                <a:cubicBezTo>
                  <a:pt x="8085223" y="996415"/>
                  <a:pt x="8531490" y="893722"/>
                  <a:pt x="9075696" y="914165"/>
                </a:cubicBezTo>
                <a:close/>
                <a:moveTo>
                  <a:pt x="8887948" y="726965"/>
                </a:moveTo>
                <a:cubicBezTo>
                  <a:pt x="9151394" y="719874"/>
                  <a:pt x="9437125" y="746656"/>
                  <a:pt x="9752808" y="806242"/>
                </a:cubicBezTo>
                <a:cubicBezTo>
                  <a:pt x="10381640" y="924569"/>
                  <a:pt x="11128802" y="1360696"/>
                  <a:pt x="11754251" y="1972622"/>
                </a:cubicBezTo>
                <a:cubicBezTo>
                  <a:pt x="11836236" y="2052494"/>
                  <a:pt x="11914523" y="2133845"/>
                  <a:pt x="11988908" y="2216306"/>
                </a:cubicBezTo>
                <a:lnTo>
                  <a:pt x="12192000" y="2456987"/>
                </a:lnTo>
                <a:lnTo>
                  <a:pt x="12192000" y="2501919"/>
                </a:lnTo>
                <a:lnTo>
                  <a:pt x="12178810" y="2483868"/>
                </a:lnTo>
                <a:cubicBezTo>
                  <a:pt x="12047328" y="2316412"/>
                  <a:pt x="11899628" y="2151809"/>
                  <a:pt x="11737349" y="1992911"/>
                </a:cubicBezTo>
                <a:cubicBezTo>
                  <a:pt x="11115279" y="1384364"/>
                  <a:pt x="10374878" y="951619"/>
                  <a:pt x="9749429" y="833289"/>
                </a:cubicBezTo>
                <a:cubicBezTo>
                  <a:pt x="7977882" y="498590"/>
                  <a:pt x="7278051" y="1245748"/>
                  <a:pt x="6199573" y="2594696"/>
                </a:cubicBezTo>
                <a:cubicBezTo>
                  <a:pt x="6111672" y="2702878"/>
                  <a:pt x="6027150" y="2811069"/>
                  <a:pt x="5946011" y="2915871"/>
                </a:cubicBezTo>
                <a:cubicBezTo>
                  <a:pt x="5171805" y="3899691"/>
                  <a:pt x="4526068" y="4724610"/>
                  <a:pt x="3129792" y="4724610"/>
                </a:cubicBezTo>
                <a:cubicBezTo>
                  <a:pt x="2740997" y="4724610"/>
                  <a:pt x="2298112" y="4663752"/>
                  <a:pt x="1777466" y="4521761"/>
                </a:cubicBezTo>
                <a:cubicBezTo>
                  <a:pt x="1165537" y="4359478"/>
                  <a:pt x="648273" y="4406813"/>
                  <a:pt x="235814" y="4663752"/>
                </a:cubicBezTo>
                <a:cubicBezTo>
                  <a:pt x="187004" y="4694391"/>
                  <a:pt x="140412" y="4727459"/>
                  <a:pt x="95929" y="4762650"/>
                </a:cubicBezTo>
                <a:lnTo>
                  <a:pt x="0" y="4846820"/>
                </a:lnTo>
                <a:lnTo>
                  <a:pt x="0" y="4810117"/>
                </a:lnTo>
                <a:lnTo>
                  <a:pt x="80025" y="4740252"/>
                </a:lnTo>
                <a:cubicBezTo>
                  <a:pt x="125251" y="4704640"/>
                  <a:pt x="172635" y="4671149"/>
                  <a:pt x="222291" y="4640088"/>
                </a:cubicBezTo>
                <a:cubicBezTo>
                  <a:pt x="641512" y="4376384"/>
                  <a:pt x="1168919" y="4329053"/>
                  <a:pt x="1784228" y="4494711"/>
                </a:cubicBezTo>
                <a:cubicBezTo>
                  <a:pt x="4164322" y="5137066"/>
                  <a:pt x="4938527" y="4149871"/>
                  <a:pt x="5922347" y="2898969"/>
                </a:cubicBezTo>
                <a:cubicBezTo>
                  <a:pt x="6003486" y="2794162"/>
                  <a:pt x="6088004" y="2685976"/>
                  <a:pt x="6175906" y="2577790"/>
                </a:cubicBezTo>
                <a:cubicBezTo>
                  <a:pt x="6693172" y="1932056"/>
                  <a:pt x="7166486" y="1370837"/>
                  <a:pt x="7720940" y="1049661"/>
                </a:cubicBezTo>
                <a:cubicBezTo>
                  <a:pt x="8071700" y="844698"/>
                  <a:pt x="8448872" y="738784"/>
                  <a:pt x="8887948" y="726965"/>
                </a:cubicBezTo>
                <a:close/>
                <a:moveTo>
                  <a:pt x="8967800" y="547750"/>
                </a:moveTo>
                <a:cubicBezTo>
                  <a:pt x="9238080" y="544283"/>
                  <a:pt x="9530943" y="576770"/>
                  <a:pt x="9854233" y="643963"/>
                </a:cubicBezTo>
                <a:cubicBezTo>
                  <a:pt x="10489826" y="775817"/>
                  <a:pt x="11247129" y="1232225"/>
                  <a:pt x="11879343" y="1861057"/>
                </a:cubicBezTo>
                <a:cubicBezTo>
                  <a:pt x="11963018" y="1944310"/>
                  <a:pt x="12042890" y="2028936"/>
                  <a:pt x="12118754" y="2114572"/>
                </a:cubicBezTo>
                <a:lnTo>
                  <a:pt x="12192000" y="2202856"/>
                </a:lnTo>
                <a:lnTo>
                  <a:pt x="12192000" y="2237721"/>
                </a:lnTo>
                <a:lnTo>
                  <a:pt x="12096230" y="2122323"/>
                </a:lnTo>
                <a:cubicBezTo>
                  <a:pt x="12021020" y="2037439"/>
                  <a:pt x="11941888" y="1953605"/>
                  <a:pt x="11859058" y="1871198"/>
                </a:cubicBezTo>
                <a:cubicBezTo>
                  <a:pt x="11230227" y="1245748"/>
                  <a:pt x="10476303" y="792719"/>
                  <a:pt x="9847471" y="660866"/>
                </a:cubicBezTo>
                <a:cubicBezTo>
                  <a:pt x="8035354" y="282214"/>
                  <a:pt x="7315242" y="1059802"/>
                  <a:pt x="6199573" y="2466225"/>
                </a:cubicBezTo>
                <a:cubicBezTo>
                  <a:pt x="6108289" y="2577790"/>
                  <a:pt x="6020388" y="2692738"/>
                  <a:pt x="5932487" y="2804303"/>
                </a:cubicBezTo>
                <a:cubicBezTo>
                  <a:pt x="5141376" y="3815168"/>
                  <a:pt x="4482119" y="4660373"/>
                  <a:pt x="3058793" y="4660373"/>
                </a:cubicBezTo>
                <a:cubicBezTo>
                  <a:pt x="2656478" y="4660373"/>
                  <a:pt x="2200066" y="4592756"/>
                  <a:pt x="1659136" y="4444000"/>
                </a:cubicBezTo>
                <a:cubicBezTo>
                  <a:pt x="1023542" y="4271580"/>
                  <a:pt x="482612" y="4322291"/>
                  <a:pt x="56629" y="4596135"/>
                </a:cubicBezTo>
                <a:lnTo>
                  <a:pt x="0" y="4637328"/>
                </a:lnTo>
                <a:lnTo>
                  <a:pt x="0" y="4613962"/>
                </a:lnTo>
                <a:lnTo>
                  <a:pt x="43106" y="4582612"/>
                </a:lnTo>
                <a:cubicBezTo>
                  <a:pt x="475850" y="4302006"/>
                  <a:pt x="1023542" y="4251296"/>
                  <a:pt x="1669280" y="4427094"/>
                </a:cubicBezTo>
                <a:cubicBezTo>
                  <a:pt x="4110229" y="5099879"/>
                  <a:pt x="4904719" y="4082255"/>
                  <a:pt x="5912202" y="2797545"/>
                </a:cubicBezTo>
                <a:cubicBezTo>
                  <a:pt x="5996724" y="2689355"/>
                  <a:pt x="6088004" y="2574411"/>
                  <a:pt x="6179288" y="2459463"/>
                </a:cubicBezTo>
                <a:cubicBezTo>
                  <a:pt x="6713457" y="1786679"/>
                  <a:pt x="7200294" y="1201796"/>
                  <a:pt x="7768271" y="870480"/>
                </a:cubicBezTo>
                <a:cubicBezTo>
                  <a:pt x="8129595" y="659179"/>
                  <a:pt x="8517333" y="553528"/>
                  <a:pt x="8967800" y="547750"/>
                </a:cubicBezTo>
                <a:close/>
                <a:moveTo>
                  <a:pt x="9015389" y="368763"/>
                </a:moveTo>
                <a:cubicBezTo>
                  <a:pt x="9296320" y="365442"/>
                  <a:pt x="9606377" y="401812"/>
                  <a:pt x="9955657" y="481684"/>
                </a:cubicBezTo>
                <a:cubicBezTo>
                  <a:pt x="10598012" y="627057"/>
                  <a:pt x="11362077" y="1100372"/>
                  <a:pt x="12004432" y="1749492"/>
                </a:cubicBezTo>
                <a:lnTo>
                  <a:pt x="12192000" y="1951100"/>
                </a:lnTo>
                <a:lnTo>
                  <a:pt x="12192000" y="1986123"/>
                </a:lnTo>
                <a:lnTo>
                  <a:pt x="11987529" y="1766394"/>
                </a:lnTo>
                <a:cubicBezTo>
                  <a:pt x="11351936" y="1124039"/>
                  <a:pt x="10591251" y="650725"/>
                  <a:pt x="9955657" y="505352"/>
                </a:cubicBezTo>
                <a:cubicBezTo>
                  <a:pt x="8109732" y="82748"/>
                  <a:pt x="7365952" y="890761"/>
                  <a:pt x="6209714" y="2354656"/>
                </a:cubicBezTo>
                <a:cubicBezTo>
                  <a:pt x="6115051" y="2472986"/>
                  <a:pt x="6023771" y="2587930"/>
                  <a:pt x="5935870" y="2702878"/>
                </a:cubicBezTo>
                <a:cubicBezTo>
                  <a:pt x="5127853" y="3744173"/>
                  <a:pt x="4451690" y="4613041"/>
                  <a:pt x="2997939" y="4613041"/>
                </a:cubicBezTo>
                <a:cubicBezTo>
                  <a:pt x="2585479" y="4613041"/>
                  <a:pt x="2108786" y="4542046"/>
                  <a:pt x="1550950" y="4386528"/>
                </a:cubicBezTo>
                <a:cubicBezTo>
                  <a:pt x="968183" y="4223825"/>
                  <a:pt x="465657" y="4244902"/>
                  <a:pt x="52430" y="4449757"/>
                </a:cubicBezTo>
                <a:lnTo>
                  <a:pt x="0" y="4480019"/>
                </a:lnTo>
                <a:lnTo>
                  <a:pt x="0" y="4444817"/>
                </a:lnTo>
                <a:lnTo>
                  <a:pt x="34687" y="4424838"/>
                </a:lnTo>
                <a:cubicBezTo>
                  <a:pt x="453877" y="4217116"/>
                  <a:pt x="962689" y="4193821"/>
                  <a:pt x="1554332" y="4359478"/>
                </a:cubicBezTo>
                <a:cubicBezTo>
                  <a:pt x="2710571" y="4680657"/>
                  <a:pt x="3576060" y="4660373"/>
                  <a:pt x="4282649" y="4288483"/>
                </a:cubicBezTo>
                <a:cubicBezTo>
                  <a:pt x="4928386" y="3950401"/>
                  <a:pt x="5381416" y="3362139"/>
                  <a:pt x="5908823" y="2685976"/>
                </a:cubicBezTo>
                <a:cubicBezTo>
                  <a:pt x="5996724" y="2574411"/>
                  <a:pt x="6088004" y="2456080"/>
                  <a:pt x="6182667" y="2337754"/>
                </a:cubicBezTo>
                <a:cubicBezTo>
                  <a:pt x="7127606" y="1142845"/>
                  <a:pt x="7798025" y="383152"/>
                  <a:pt x="9015389" y="368763"/>
                </a:cubicBezTo>
                <a:close/>
                <a:moveTo>
                  <a:pt x="9102069" y="184366"/>
                </a:moveTo>
                <a:cubicBezTo>
                  <a:pt x="9388804" y="184765"/>
                  <a:pt x="9704844" y="227276"/>
                  <a:pt x="10060464" y="316022"/>
                </a:cubicBezTo>
                <a:cubicBezTo>
                  <a:pt x="10706198" y="478305"/>
                  <a:pt x="11480407" y="971904"/>
                  <a:pt x="12129524" y="1637923"/>
                </a:cubicBezTo>
                <a:lnTo>
                  <a:pt x="12192000" y="1706266"/>
                </a:lnTo>
                <a:lnTo>
                  <a:pt x="12192000" y="1748708"/>
                </a:lnTo>
                <a:lnTo>
                  <a:pt x="12105856" y="1654829"/>
                </a:lnTo>
                <a:cubicBezTo>
                  <a:pt x="11460122" y="992186"/>
                  <a:pt x="10692675" y="498590"/>
                  <a:pt x="10050320" y="339690"/>
                </a:cubicBezTo>
                <a:cubicBezTo>
                  <a:pt x="8170587" y="-130246"/>
                  <a:pt x="7403143" y="708201"/>
                  <a:pt x="6206335" y="2229568"/>
                </a:cubicBezTo>
                <a:cubicBezTo>
                  <a:pt x="6111672" y="2351273"/>
                  <a:pt x="6020388" y="2472986"/>
                  <a:pt x="5929108" y="2587930"/>
                </a:cubicBezTo>
                <a:cubicBezTo>
                  <a:pt x="5104189" y="3656272"/>
                  <a:pt x="4411120" y="4552186"/>
                  <a:pt x="2923561" y="4552186"/>
                </a:cubicBezTo>
                <a:cubicBezTo>
                  <a:pt x="2497578" y="4552186"/>
                  <a:pt x="2010741" y="4477808"/>
                  <a:pt x="1432623" y="4315529"/>
                </a:cubicBezTo>
                <a:cubicBezTo>
                  <a:pt x="910287" y="4168464"/>
                  <a:pt x="450706" y="4164026"/>
                  <a:pt x="61015" y="4303643"/>
                </a:cubicBezTo>
                <a:lnTo>
                  <a:pt x="0" y="4330058"/>
                </a:lnTo>
                <a:lnTo>
                  <a:pt x="0" y="4303518"/>
                </a:lnTo>
                <a:lnTo>
                  <a:pt x="55996" y="4279028"/>
                </a:lnTo>
                <a:cubicBezTo>
                  <a:pt x="450918" y="4135924"/>
                  <a:pt x="916202" y="4139725"/>
                  <a:pt x="1446146" y="4291862"/>
                </a:cubicBezTo>
                <a:cubicBezTo>
                  <a:pt x="2632811" y="4626564"/>
                  <a:pt x="3521967" y="4606279"/>
                  <a:pt x="4245462" y="4224246"/>
                </a:cubicBezTo>
                <a:cubicBezTo>
                  <a:pt x="4908101" y="3876023"/>
                  <a:pt x="5371271" y="3274238"/>
                  <a:pt x="5912202" y="2574411"/>
                </a:cubicBezTo>
                <a:cubicBezTo>
                  <a:pt x="6000103" y="2456080"/>
                  <a:pt x="6094766" y="2337754"/>
                  <a:pt x="6189429" y="2216041"/>
                </a:cubicBezTo>
                <a:cubicBezTo>
                  <a:pt x="7167330" y="971691"/>
                  <a:pt x="7859552" y="182639"/>
                  <a:pt x="9102069" y="184366"/>
                </a:cubicBezTo>
                <a:close/>
                <a:moveTo>
                  <a:pt x="9183241" y="263"/>
                </a:moveTo>
                <a:cubicBezTo>
                  <a:pt x="9475555" y="4210"/>
                  <a:pt x="9797181" y="52743"/>
                  <a:pt x="10158506" y="150364"/>
                </a:cubicBezTo>
                <a:cubicBezTo>
                  <a:pt x="10729443" y="304191"/>
                  <a:pt x="11398738" y="716862"/>
                  <a:pt x="11998794" y="1275132"/>
                </a:cubicBezTo>
                <a:lnTo>
                  <a:pt x="12192000" y="1464821"/>
                </a:lnTo>
                <a:lnTo>
                  <a:pt x="12192000" y="1494853"/>
                </a:lnTo>
                <a:lnTo>
                  <a:pt x="11991035" y="1296678"/>
                </a:lnTo>
                <a:cubicBezTo>
                  <a:pt x="11396203" y="741319"/>
                  <a:pt x="10729865" y="331238"/>
                  <a:pt x="10161889" y="177411"/>
                </a:cubicBezTo>
                <a:cubicBezTo>
                  <a:pt x="9249069" y="-69387"/>
                  <a:pt x="8562761" y="-15298"/>
                  <a:pt x="7940691" y="353213"/>
                </a:cubicBezTo>
                <a:cubicBezTo>
                  <a:pt x="7345668" y="704818"/>
                  <a:pt x="6831784" y="1330267"/>
                  <a:pt x="6219858" y="2111237"/>
                </a:cubicBezTo>
                <a:cubicBezTo>
                  <a:pt x="6121813" y="2236329"/>
                  <a:pt x="6027150" y="2358039"/>
                  <a:pt x="5935870" y="2479744"/>
                </a:cubicBezTo>
                <a:cubicBezTo>
                  <a:pt x="5090666" y="3578511"/>
                  <a:pt x="4387456" y="4498093"/>
                  <a:pt x="2869468" y="4498093"/>
                </a:cubicBezTo>
                <a:cubicBezTo>
                  <a:pt x="2429962" y="4498093"/>
                  <a:pt x="1926222" y="4423715"/>
                  <a:pt x="1327816" y="4251296"/>
                </a:cubicBezTo>
                <a:cubicBezTo>
                  <a:pt x="1047210" y="4170156"/>
                  <a:pt x="786885" y="4129586"/>
                  <a:pt x="543467" y="4129586"/>
                </a:cubicBezTo>
                <a:cubicBezTo>
                  <a:pt x="391330" y="4129586"/>
                  <a:pt x="246800" y="4145275"/>
                  <a:pt x="109877" y="4176653"/>
                </a:cubicBezTo>
                <a:lnTo>
                  <a:pt x="0" y="4206584"/>
                </a:lnTo>
                <a:lnTo>
                  <a:pt x="0" y="4175264"/>
                </a:lnTo>
                <a:lnTo>
                  <a:pt x="66582" y="4154241"/>
                </a:lnTo>
                <a:cubicBezTo>
                  <a:pt x="434278" y="4063976"/>
                  <a:pt x="856616" y="4085634"/>
                  <a:pt x="1327816" y="4220866"/>
                </a:cubicBezTo>
                <a:cubicBezTo>
                  <a:pt x="2544910" y="4572471"/>
                  <a:pt x="3454351" y="4552186"/>
                  <a:pt x="4198130" y="4160012"/>
                </a:cubicBezTo>
                <a:cubicBezTo>
                  <a:pt x="4877672" y="3805024"/>
                  <a:pt x="5354370" y="3182958"/>
                  <a:pt x="5905440" y="2462842"/>
                </a:cubicBezTo>
                <a:cubicBezTo>
                  <a:pt x="5996724" y="2344512"/>
                  <a:pt x="6091387" y="2219424"/>
                  <a:pt x="6189429" y="2094335"/>
                </a:cubicBezTo>
                <a:cubicBezTo>
                  <a:pt x="7200293" y="803286"/>
                  <a:pt x="7916550" y="-16840"/>
                  <a:pt x="9183241" y="263"/>
                </a:cubicBezTo>
                <a:close/>
              </a:path>
            </a:pathLst>
          </a:custGeom>
          <a:solidFill>
            <a:schemeClr val="accent4">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D"/>
          </a:p>
        </p:txBody>
      </p:sp>
      <p:sp>
        <p:nvSpPr>
          <p:cNvPr id="2" name="Picture Placeholder 169">
            <a:extLst>
              <a:ext uri="{FF2B5EF4-FFF2-40B4-BE49-F238E27FC236}">
                <a16:creationId xmlns:a16="http://schemas.microsoft.com/office/drawing/2014/main" id="{8E694B98-B224-4B11-9055-EB11A4868BAC}"/>
              </a:ext>
            </a:extLst>
          </p:cNvPr>
          <p:cNvSpPr>
            <a:spLocks noGrp="1"/>
          </p:cNvSpPr>
          <p:nvPr>
            <p:ph type="pic" sz="quarter" idx="23"/>
          </p:nvPr>
        </p:nvSpPr>
        <p:spPr>
          <a:xfrm>
            <a:off x="9104810" y="-1"/>
            <a:ext cx="3087189" cy="6858001"/>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3" name="Picture Placeholder 169">
            <a:extLst>
              <a:ext uri="{FF2B5EF4-FFF2-40B4-BE49-F238E27FC236}">
                <a16:creationId xmlns:a16="http://schemas.microsoft.com/office/drawing/2014/main" id="{F9FE4D9E-1FAF-43A4-90A3-040241290D41}"/>
              </a:ext>
            </a:extLst>
          </p:cNvPr>
          <p:cNvSpPr>
            <a:spLocks noGrp="1"/>
          </p:cNvSpPr>
          <p:nvPr>
            <p:ph type="pic" sz="quarter" idx="24"/>
          </p:nvPr>
        </p:nvSpPr>
        <p:spPr>
          <a:xfrm>
            <a:off x="5852158" y="4402183"/>
            <a:ext cx="3087189" cy="2455817"/>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5" name="Freeform: Shape 4">
            <a:extLst>
              <a:ext uri="{FF2B5EF4-FFF2-40B4-BE49-F238E27FC236}">
                <a16:creationId xmlns:a16="http://schemas.microsoft.com/office/drawing/2014/main" id="{45DFA86F-0904-4826-9DDE-3CE74A51D2CE}"/>
              </a:ext>
            </a:extLst>
          </p:cNvPr>
          <p:cNvSpPr/>
          <p:nvPr userDrawn="1"/>
        </p:nvSpPr>
        <p:spPr>
          <a:xfrm>
            <a:off x="7176611" y="-284309"/>
            <a:ext cx="947738" cy="947738"/>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6" name="Graphic 2">
            <a:extLst>
              <a:ext uri="{FF2B5EF4-FFF2-40B4-BE49-F238E27FC236}">
                <a16:creationId xmlns:a16="http://schemas.microsoft.com/office/drawing/2014/main" id="{06A6C257-B3AE-4C65-9610-771FC2CBBC2A}"/>
              </a:ext>
            </a:extLst>
          </p:cNvPr>
          <p:cNvSpPr/>
          <p:nvPr userDrawn="1"/>
        </p:nvSpPr>
        <p:spPr>
          <a:xfrm>
            <a:off x="6473667" y="4045829"/>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7" name="Freeform: Shape 6">
            <a:extLst>
              <a:ext uri="{FF2B5EF4-FFF2-40B4-BE49-F238E27FC236}">
                <a16:creationId xmlns:a16="http://schemas.microsoft.com/office/drawing/2014/main" id="{8D3E72EA-5194-47BB-AFB9-A0C74C7AEB31}"/>
              </a:ext>
            </a:extLst>
          </p:cNvPr>
          <p:cNvSpPr/>
          <p:nvPr userDrawn="1"/>
        </p:nvSpPr>
        <p:spPr>
          <a:xfrm>
            <a:off x="550408" y="1622024"/>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3018682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4778798-6F42-432A-A603-DCC54E7C5CBB}"/>
              </a:ext>
            </a:extLst>
          </p:cNvPr>
          <p:cNvSpPr/>
          <p:nvPr userDrawn="1"/>
        </p:nvSpPr>
        <p:spPr>
          <a:xfrm>
            <a:off x="0" y="0"/>
            <a:ext cx="54864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3" name="Picture Placeholder 169">
            <a:extLst>
              <a:ext uri="{FF2B5EF4-FFF2-40B4-BE49-F238E27FC236}">
                <a16:creationId xmlns:a16="http://schemas.microsoft.com/office/drawing/2014/main" id="{E2986BBE-5ABA-41BC-BEF7-40E99E7B1344}"/>
              </a:ext>
            </a:extLst>
          </p:cNvPr>
          <p:cNvSpPr>
            <a:spLocks noGrp="1"/>
          </p:cNvSpPr>
          <p:nvPr>
            <p:ph type="pic" sz="quarter" idx="23"/>
          </p:nvPr>
        </p:nvSpPr>
        <p:spPr>
          <a:xfrm>
            <a:off x="548640" y="3866606"/>
            <a:ext cx="3087189" cy="2991394"/>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4" name="Picture Placeholder 169">
            <a:extLst>
              <a:ext uri="{FF2B5EF4-FFF2-40B4-BE49-F238E27FC236}">
                <a16:creationId xmlns:a16="http://schemas.microsoft.com/office/drawing/2014/main" id="{AD5D5599-8C83-43FA-AC95-B46A1BCF43D6}"/>
              </a:ext>
            </a:extLst>
          </p:cNvPr>
          <p:cNvSpPr>
            <a:spLocks noGrp="1"/>
          </p:cNvSpPr>
          <p:nvPr>
            <p:ph type="pic" sz="quarter" idx="24"/>
          </p:nvPr>
        </p:nvSpPr>
        <p:spPr>
          <a:xfrm>
            <a:off x="548640" y="-1"/>
            <a:ext cx="3087189" cy="3644537"/>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5" name="Freeform: Shape 4">
            <a:extLst>
              <a:ext uri="{FF2B5EF4-FFF2-40B4-BE49-F238E27FC236}">
                <a16:creationId xmlns:a16="http://schemas.microsoft.com/office/drawing/2014/main" id="{36AD5EF6-E20D-447D-8647-7CE07DB8B280}"/>
              </a:ext>
            </a:extLst>
          </p:cNvPr>
          <p:cNvSpPr/>
          <p:nvPr userDrawn="1"/>
        </p:nvSpPr>
        <p:spPr>
          <a:xfrm>
            <a:off x="7842816" y="-224007"/>
            <a:ext cx="947738" cy="947738"/>
          </a:xfrm>
          <a:custGeom>
            <a:avLst/>
            <a:gdLst>
              <a:gd name="connsiteX0" fmla="*/ 902970 w 947738"/>
              <a:gd name="connsiteY0" fmla="*/ 677228 h 947738"/>
              <a:gd name="connsiteX1" fmla="*/ 809625 w 947738"/>
              <a:gd name="connsiteY1" fmla="*/ 810578 h 947738"/>
              <a:gd name="connsiteX2" fmla="*/ 676275 w 947738"/>
              <a:gd name="connsiteY2" fmla="*/ 903923 h 947738"/>
              <a:gd name="connsiteX3" fmla="*/ 947738 w 947738"/>
              <a:gd name="connsiteY3" fmla="*/ 514350 h 947738"/>
              <a:gd name="connsiteX4" fmla="*/ 942023 w 947738"/>
              <a:gd name="connsiteY4" fmla="*/ 560070 h 947738"/>
              <a:gd name="connsiteX5" fmla="*/ 560070 w 947738"/>
              <a:gd name="connsiteY5" fmla="*/ 942022 h 947738"/>
              <a:gd name="connsiteX6" fmla="*/ 514350 w 947738"/>
              <a:gd name="connsiteY6" fmla="*/ 947738 h 947738"/>
              <a:gd name="connsiteX7" fmla="*/ 942975 w 947738"/>
              <a:gd name="connsiteY7" fmla="*/ 400050 h 947738"/>
              <a:gd name="connsiteX8" fmla="*/ 946786 w 947738"/>
              <a:gd name="connsiteY8" fmla="*/ 435292 h 947738"/>
              <a:gd name="connsiteX9" fmla="*/ 434340 w 947738"/>
              <a:gd name="connsiteY9" fmla="*/ 947738 h 947738"/>
              <a:gd name="connsiteX10" fmla="*/ 399098 w 947738"/>
              <a:gd name="connsiteY10" fmla="*/ 943928 h 947738"/>
              <a:gd name="connsiteX11" fmla="*/ 918210 w 947738"/>
              <a:gd name="connsiteY11" fmla="*/ 305753 h 947738"/>
              <a:gd name="connsiteX12" fmla="*/ 927735 w 947738"/>
              <a:gd name="connsiteY12" fmla="*/ 335280 h 947738"/>
              <a:gd name="connsiteX13" fmla="*/ 334328 w 947738"/>
              <a:gd name="connsiteY13" fmla="*/ 928688 h 947738"/>
              <a:gd name="connsiteX14" fmla="*/ 304800 w 947738"/>
              <a:gd name="connsiteY14" fmla="*/ 919163 h 947738"/>
              <a:gd name="connsiteX15" fmla="*/ 880111 w 947738"/>
              <a:gd name="connsiteY15" fmla="*/ 225742 h 947738"/>
              <a:gd name="connsiteX16" fmla="*/ 893446 w 947738"/>
              <a:gd name="connsiteY16" fmla="*/ 251460 h 947738"/>
              <a:gd name="connsiteX17" fmla="*/ 250508 w 947738"/>
              <a:gd name="connsiteY17" fmla="*/ 894397 h 947738"/>
              <a:gd name="connsiteX18" fmla="*/ 225743 w 947738"/>
              <a:gd name="connsiteY18" fmla="*/ 880110 h 947738"/>
              <a:gd name="connsiteX19" fmla="*/ 828675 w 947738"/>
              <a:gd name="connsiteY19" fmla="*/ 158115 h 947738"/>
              <a:gd name="connsiteX20" fmla="*/ 845820 w 947738"/>
              <a:gd name="connsiteY20" fmla="*/ 180022 h 947738"/>
              <a:gd name="connsiteX21" fmla="*/ 178117 w 947738"/>
              <a:gd name="connsiteY21" fmla="*/ 847725 h 947738"/>
              <a:gd name="connsiteX22" fmla="*/ 157162 w 947738"/>
              <a:gd name="connsiteY22" fmla="*/ 829628 h 947738"/>
              <a:gd name="connsiteX23" fmla="*/ 767715 w 947738"/>
              <a:gd name="connsiteY23" fmla="*/ 100013 h 947738"/>
              <a:gd name="connsiteX24" fmla="*/ 789622 w 947738"/>
              <a:gd name="connsiteY24" fmla="*/ 117158 h 947738"/>
              <a:gd name="connsiteX25" fmla="*/ 118110 w 947738"/>
              <a:gd name="connsiteY25" fmla="*/ 788670 h 947738"/>
              <a:gd name="connsiteX26" fmla="*/ 100012 w 947738"/>
              <a:gd name="connsiteY26" fmla="*/ 767716 h 947738"/>
              <a:gd name="connsiteX27" fmla="*/ 696278 w 947738"/>
              <a:gd name="connsiteY27" fmla="*/ 53340 h 947738"/>
              <a:gd name="connsiteX28" fmla="*/ 721043 w 947738"/>
              <a:gd name="connsiteY28" fmla="*/ 67628 h 947738"/>
              <a:gd name="connsiteX29" fmla="*/ 67628 w 947738"/>
              <a:gd name="connsiteY29" fmla="*/ 721042 h 947738"/>
              <a:gd name="connsiteX30" fmla="*/ 53340 w 947738"/>
              <a:gd name="connsiteY30" fmla="*/ 696278 h 947738"/>
              <a:gd name="connsiteX31" fmla="*/ 270510 w 947738"/>
              <a:gd name="connsiteY31" fmla="*/ 43815 h 947738"/>
              <a:gd name="connsiteX32" fmla="*/ 43815 w 947738"/>
              <a:gd name="connsiteY32" fmla="*/ 270510 h 947738"/>
              <a:gd name="connsiteX33" fmla="*/ 137160 w 947738"/>
              <a:gd name="connsiteY33" fmla="*/ 137160 h 947738"/>
              <a:gd name="connsiteX34" fmla="*/ 270510 w 947738"/>
              <a:gd name="connsiteY34" fmla="*/ 43815 h 947738"/>
              <a:gd name="connsiteX35" fmla="*/ 612458 w 947738"/>
              <a:gd name="connsiteY35" fmla="*/ 19050 h 947738"/>
              <a:gd name="connsiteX36" fmla="*/ 641985 w 947738"/>
              <a:gd name="connsiteY36" fmla="*/ 28575 h 947738"/>
              <a:gd name="connsiteX37" fmla="*/ 28575 w 947738"/>
              <a:gd name="connsiteY37" fmla="*/ 641985 h 947738"/>
              <a:gd name="connsiteX38" fmla="*/ 19050 w 947738"/>
              <a:gd name="connsiteY38" fmla="*/ 612457 h 947738"/>
              <a:gd name="connsiteX39" fmla="*/ 512445 w 947738"/>
              <a:gd name="connsiteY39" fmla="*/ 0 h 947738"/>
              <a:gd name="connsiteX40" fmla="*/ 547688 w 947738"/>
              <a:gd name="connsiteY40" fmla="*/ 3810 h 947738"/>
              <a:gd name="connsiteX41" fmla="*/ 3810 w 947738"/>
              <a:gd name="connsiteY41" fmla="*/ 547688 h 947738"/>
              <a:gd name="connsiteX42" fmla="*/ 0 w 947738"/>
              <a:gd name="connsiteY42" fmla="*/ 512445 h 947738"/>
              <a:gd name="connsiteX43" fmla="*/ 433388 w 947738"/>
              <a:gd name="connsiteY43" fmla="*/ 0 h 947738"/>
              <a:gd name="connsiteX44" fmla="*/ 0 w 947738"/>
              <a:gd name="connsiteY44" fmla="*/ 433388 h 947738"/>
              <a:gd name="connsiteX45" fmla="*/ 5715 w 947738"/>
              <a:gd name="connsiteY45" fmla="*/ 387667 h 947738"/>
              <a:gd name="connsiteX46" fmla="*/ 387668 w 947738"/>
              <a:gd name="connsiteY46" fmla="*/ 5715 h 947738"/>
              <a:gd name="connsiteX47" fmla="*/ 433388 w 947738"/>
              <a:gd name="connsiteY47" fmla="*/ 0 h 94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947738" h="947738">
                <a:moveTo>
                  <a:pt x="902970" y="677228"/>
                </a:moveTo>
                <a:cubicBezTo>
                  <a:pt x="881063" y="725805"/>
                  <a:pt x="849630" y="770573"/>
                  <a:pt x="809625" y="810578"/>
                </a:cubicBezTo>
                <a:cubicBezTo>
                  <a:pt x="769620" y="849630"/>
                  <a:pt x="724853" y="881063"/>
                  <a:pt x="676275" y="903923"/>
                </a:cubicBezTo>
                <a:close/>
                <a:moveTo>
                  <a:pt x="947738" y="514350"/>
                </a:moveTo>
                <a:cubicBezTo>
                  <a:pt x="945833" y="529590"/>
                  <a:pt x="943928" y="544830"/>
                  <a:pt x="942023" y="560070"/>
                </a:cubicBezTo>
                <a:lnTo>
                  <a:pt x="560070" y="942022"/>
                </a:lnTo>
                <a:cubicBezTo>
                  <a:pt x="544830" y="944880"/>
                  <a:pt x="529590" y="946785"/>
                  <a:pt x="514350" y="947738"/>
                </a:cubicBezTo>
                <a:close/>
                <a:moveTo>
                  <a:pt x="942975" y="400050"/>
                </a:moveTo>
                <a:cubicBezTo>
                  <a:pt x="944880" y="411480"/>
                  <a:pt x="946786" y="422910"/>
                  <a:pt x="946786" y="435292"/>
                </a:cubicBezTo>
                <a:lnTo>
                  <a:pt x="434340" y="947738"/>
                </a:lnTo>
                <a:cubicBezTo>
                  <a:pt x="422911" y="946785"/>
                  <a:pt x="410528" y="945832"/>
                  <a:pt x="399098" y="943928"/>
                </a:cubicBezTo>
                <a:close/>
                <a:moveTo>
                  <a:pt x="918210" y="305753"/>
                </a:moveTo>
                <a:cubicBezTo>
                  <a:pt x="922020" y="315278"/>
                  <a:pt x="925830" y="325755"/>
                  <a:pt x="927735" y="335280"/>
                </a:cubicBezTo>
                <a:lnTo>
                  <a:pt x="334328" y="928688"/>
                </a:lnTo>
                <a:cubicBezTo>
                  <a:pt x="323850" y="925830"/>
                  <a:pt x="314325" y="922973"/>
                  <a:pt x="304800" y="919163"/>
                </a:cubicBezTo>
                <a:close/>
                <a:moveTo>
                  <a:pt x="880111" y="225742"/>
                </a:moveTo>
                <a:cubicBezTo>
                  <a:pt x="884873" y="234315"/>
                  <a:pt x="889636" y="242887"/>
                  <a:pt x="893446" y="251460"/>
                </a:cubicBezTo>
                <a:lnTo>
                  <a:pt x="250508" y="894397"/>
                </a:lnTo>
                <a:cubicBezTo>
                  <a:pt x="241936" y="889635"/>
                  <a:pt x="234315" y="884872"/>
                  <a:pt x="225743" y="880110"/>
                </a:cubicBezTo>
                <a:close/>
                <a:moveTo>
                  <a:pt x="828675" y="158115"/>
                </a:moveTo>
                <a:cubicBezTo>
                  <a:pt x="835342" y="164782"/>
                  <a:pt x="841057" y="172403"/>
                  <a:pt x="845820" y="180022"/>
                </a:cubicBezTo>
                <a:lnTo>
                  <a:pt x="178117" y="847725"/>
                </a:lnTo>
                <a:cubicBezTo>
                  <a:pt x="171450" y="842010"/>
                  <a:pt x="163830" y="836295"/>
                  <a:pt x="157162" y="829628"/>
                </a:cubicBezTo>
                <a:close/>
                <a:moveTo>
                  <a:pt x="767715" y="100013"/>
                </a:moveTo>
                <a:cubicBezTo>
                  <a:pt x="775335" y="105728"/>
                  <a:pt x="782002" y="112395"/>
                  <a:pt x="789622" y="117158"/>
                </a:cubicBezTo>
                <a:lnTo>
                  <a:pt x="118110" y="788670"/>
                </a:lnTo>
                <a:cubicBezTo>
                  <a:pt x="111442" y="782003"/>
                  <a:pt x="105727" y="775335"/>
                  <a:pt x="100012" y="767716"/>
                </a:cubicBezTo>
                <a:close/>
                <a:moveTo>
                  <a:pt x="696278" y="53340"/>
                </a:moveTo>
                <a:cubicBezTo>
                  <a:pt x="704850" y="58103"/>
                  <a:pt x="713423" y="62865"/>
                  <a:pt x="721043" y="67628"/>
                </a:cubicBezTo>
                <a:lnTo>
                  <a:pt x="67628" y="721042"/>
                </a:lnTo>
                <a:cubicBezTo>
                  <a:pt x="62865" y="713422"/>
                  <a:pt x="58103" y="704850"/>
                  <a:pt x="53340" y="696278"/>
                </a:cubicBezTo>
                <a:close/>
                <a:moveTo>
                  <a:pt x="270510" y="43815"/>
                </a:moveTo>
                <a:lnTo>
                  <a:pt x="43815" y="270510"/>
                </a:lnTo>
                <a:cubicBezTo>
                  <a:pt x="65723" y="221932"/>
                  <a:pt x="97155" y="177165"/>
                  <a:pt x="137160" y="137160"/>
                </a:cubicBezTo>
                <a:cubicBezTo>
                  <a:pt x="177165" y="98107"/>
                  <a:pt x="221933" y="66675"/>
                  <a:pt x="270510" y="43815"/>
                </a:cubicBezTo>
                <a:close/>
                <a:moveTo>
                  <a:pt x="612458" y="19050"/>
                </a:moveTo>
                <a:cubicBezTo>
                  <a:pt x="621983" y="21907"/>
                  <a:pt x="631508" y="24765"/>
                  <a:pt x="641985" y="28575"/>
                </a:cubicBezTo>
                <a:lnTo>
                  <a:pt x="28575" y="641985"/>
                </a:lnTo>
                <a:cubicBezTo>
                  <a:pt x="25718" y="632460"/>
                  <a:pt x="21908" y="621982"/>
                  <a:pt x="19050" y="612457"/>
                </a:cubicBezTo>
                <a:close/>
                <a:moveTo>
                  <a:pt x="512445" y="0"/>
                </a:moveTo>
                <a:cubicBezTo>
                  <a:pt x="523875" y="953"/>
                  <a:pt x="536258" y="1905"/>
                  <a:pt x="547688" y="3810"/>
                </a:cubicBezTo>
                <a:lnTo>
                  <a:pt x="3810" y="547688"/>
                </a:lnTo>
                <a:cubicBezTo>
                  <a:pt x="1905" y="536257"/>
                  <a:pt x="953" y="523875"/>
                  <a:pt x="0" y="512445"/>
                </a:cubicBezTo>
                <a:close/>
                <a:moveTo>
                  <a:pt x="433388" y="0"/>
                </a:moveTo>
                <a:lnTo>
                  <a:pt x="0" y="433388"/>
                </a:lnTo>
                <a:cubicBezTo>
                  <a:pt x="953" y="418147"/>
                  <a:pt x="2858" y="402907"/>
                  <a:pt x="5715" y="387667"/>
                </a:cubicBezTo>
                <a:lnTo>
                  <a:pt x="387668" y="5715"/>
                </a:lnTo>
                <a:cubicBezTo>
                  <a:pt x="401955" y="2857"/>
                  <a:pt x="417195" y="953"/>
                  <a:pt x="433388"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6" name="Graphic 2">
            <a:extLst>
              <a:ext uri="{FF2B5EF4-FFF2-40B4-BE49-F238E27FC236}">
                <a16:creationId xmlns:a16="http://schemas.microsoft.com/office/drawing/2014/main" id="{DD1F673E-2043-476A-8124-F2689DBC7D73}"/>
              </a:ext>
            </a:extLst>
          </p:cNvPr>
          <p:cNvSpPr/>
          <p:nvPr userDrawn="1"/>
        </p:nvSpPr>
        <p:spPr>
          <a:xfrm>
            <a:off x="11643360" y="660406"/>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7" name="Graphic 2">
            <a:extLst>
              <a:ext uri="{FF2B5EF4-FFF2-40B4-BE49-F238E27FC236}">
                <a16:creationId xmlns:a16="http://schemas.microsoft.com/office/drawing/2014/main" id="{009DAFA0-9A21-44EF-AD4C-278FADC557BB}"/>
              </a:ext>
            </a:extLst>
          </p:cNvPr>
          <p:cNvSpPr/>
          <p:nvPr userDrawn="1"/>
        </p:nvSpPr>
        <p:spPr>
          <a:xfrm>
            <a:off x="4136368" y="3100671"/>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1"/>
          </a:solidFill>
          <a:ln w="9525" cap="flat">
            <a:noFill/>
            <a:prstDash val="solid"/>
            <a:miter/>
          </a:ln>
        </p:spPr>
        <p:txBody>
          <a:bodyPr rtlCol="0" anchor="ctr"/>
          <a:lstStyle/>
          <a:p>
            <a:endParaRPr lang="en-ID"/>
          </a:p>
        </p:txBody>
      </p:sp>
      <p:sp>
        <p:nvSpPr>
          <p:cNvPr id="8" name="Freeform: Shape 7">
            <a:extLst>
              <a:ext uri="{FF2B5EF4-FFF2-40B4-BE49-F238E27FC236}">
                <a16:creationId xmlns:a16="http://schemas.microsoft.com/office/drawing/2014/main" id="{35F74050-53CD-4EC2-B188-1AEF9D126719}"/>
              </a:ext>
            </a:extLst>
          </p:cNvPr>
          <p:cNvSpPr/>
          <p:nvPr userDrawn="1"/>
        </p:nvSpPr>
        <p:spPr>
          <a:xfrm>
            <a:off x="11643360" y="4097122"/>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0" name="Freeform: Shape 9">
            <a:extLst>
              <a:ext uri="{FF2B5EF4-FFF2-40B4-BE49-F238E27FC236}">
                <a16:creationId xmlns:a16="http://schemas.microsoft.com/office/drawing/2014/main" id="{B79EA8D2-A5D6-49B9-896A-A4964AF8C703}"/>
              </a:ext>
            </a:extLst>
          </p:cNvPr>
          <p:cNvSpPr/>
          <p:nvPr userDrawn="1"/>
        </p:nvSpPr>
        <p:spPr>
          <a:xfrm>
            <a:off x="4156624" y="631780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1" name="Graphic 2">
            <a:extLst>
              <a:ext uri="{FF2B5EF4-FFF2-40B4-BE49-F238E27FC236}">
                <a16:creationId xmlns:a16="http://schemas.microsoft.com/office/drawing/2014/main" id="{6D8FB6A3-C0FD-4AD3-96BA-E7BC90E4D244}"/>
              </a:ext>
            </a:extLst>
          </p:cNvPr>
          <p:cNvSpPr/>
          <p:nvPr userDrawn="1"/>
        </p:nvSpPr>
        <p:spPr>
          <a:xfrm>
            <a:off x="10833463" y="6081492"/>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Tree>
    <p:extLst>
      <p:ext uri="{BB962C8B-B14F-4D97-AF65-F5344CB8AC3E}">
        <p14:creationId xmlns:p14="http://schemas.microsoft.com/office/powerpoint/2010/main" val="830421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itle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5A54F65-B4F0-4BEA-B0C9-F41196B7A3CC}"/>
              </a:ext>
            </a:extLst>
          </p:cNvPr>
          <p:cNvSpPr/>
          <p:nvPr userDrawn="1"/>
        </p:nvSpPr>
        <p:spPr>
          <a:xfrm>
            <a:off x="0" y="0"/>
            <a:ext cx="12192000" cy="58782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2" name="Freeform: Shape 11">
            <a:extLst>
              <a:ext uri="{FF2B5EF4-FFF2-40B4-BE49-F238E27FC236}">
                <a16:creationId xmlns:a16="http://schemas.microsoft.com/office/drawing/2014/main" id="{3BF83925-6D9F-4CBC-9989-ECAAB63E2899}"/>
              </a:ext>
            </a:extLst>
          </p:cNvPr>
          <p:cNvSpPr/>
          <p:nvPr userDrawn="1"/>
        </p:nvSpPr>
        <p:spPr>
          <a:xfrm>
            <a:off x="281899" y="115560"/>
            <a:ext cx="1061768" cy="108622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
        <p:nvSpPr>
          <p:cNvPr id="3" name="Picture Placeholder 169">
            <a:extLst>
              <a:ext uri="{FF2B5EF4-FFF2-40B4-BE49-F238E27FC236}">
                <a16:creationId xmlns:a16="http://schemas.microsoft.com/office/drawing/2014/main" id="{DD669997-5D61-4569-9DE9-423FF2C0D719}"/>
              </a:ext>
            </a:extLst>
          </p:cNvPr>
          <p:cNvSpPr>
            <a:spLocks noGrp="1"/>
          </p:cNvSpPr>
          <p:nvPr>
            <p:ph type="pic" sz="quarter" idx="24"/>
          </p:nvPr>
        </p:nvSpPr>
        <p:spPr>
          <a:xfrm>
            <a:off x="483325" y="1201780"/>
            <a:ext cx="2913018" cy="5016140"/>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6" name="Picture Placeholder 169">
            <a:extLst>
              <a:ext uri="{FF2B5EF4-FFF2-40B4-BE49-F238E27FC236}">
                <a16:creationId xmlns:a16="http://schemas.microsoft.com/office/drawing/2014/main" id="{95E97D9B-48AE-41D6-9667-A02E17AD7050}"/>
              </a:ext>
            </a:extLst>
          </p:cNvPr>
          <p:cNvSpPr>
            <a:spLocks noGrp="1"/>
          </p:cNvSpPr>
          <p:nvPr>
            <p:ph type="pic" sz="quarter" idx="23"/>
          </p:nvPr>
        </p:nvSpPr>
        <p:spPr>
          <a:xfrm>
            <a:off x="2204009" y="891577"/>
            <a:ext cx="2384668" cy="2384666"/>
          </a:xfrm>
          <a:prstGeom prst="rect">
            <a:avLst/>
          </a:prstGeom>
          <a:pattFill prst="shingle">
            <a:fgClr>
              <a:srgbClr val="7030A0"/>
            </a:fgClr>
            <a:bgClr>
              <a:schemeClr val="bg1"/>
            </a:bgClr>
          </a:pattFill>
          <a:effectLst/>
        </p:spPr>
        <p:txBody>
          <a:bodyPr wrap="square">
            <a:noAutofit/>
          </a:bodyPr>
          <a:lstStyle>
            <a:lvl1pPr>
              <a:defRPr sz="2000">
                <a:latin typeface="Arial" panose="020B0604020202020204" pitchFamily="34" charset="0"/>
                <a:cs typeface="Arial" panose="020B0604020202020204" pitchFamily="34" charset="0"/>
              </a:defRPr>
            </a:lvl1pPr>
          </a:lstStyle>
          <a:p>
            <a:endParaRPr lang="en-ID" dirty="0"/>
          </a:p>
        </p:txBody>
      </p:sp>
      <p:sp>
        <p:nvSpPr>
          <p:cNvPr id="7" name="Graphic 2">
            <a:extLst>
              <a:ext uri="{FF2B5EF4-FFF2-40B4-BE49-F238E27FC236}">
                <a16:creationId xmlns:a16="http://schemas.microsoft.com/office/drawing/2014/main" id="{B8D5AB4D-A4D4-4637-BCE2-18C34D765812}"/>
              </a:ext>
            </a:extLst>
          </p:cNvPr>
          <p:cNvSpPr/>
          <p:nvPr userDrawn="1"/>
        </p:nvSpPr>
        <p:spPr>
          <a:xfrm>
            <a:off x="8220892" y="293914"/>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8" name="Freeform: Shape 7">
            <a:extLst>
              <a:ext uri="{FF2B5EF4-FFF2-40B4-BE49-F238E27FC236}">
                <a16:creationId xmlns:a16="http://schemas.microsoft.com/office/drawing/2014/main" id="{D8233072-8691-4DE4-A292-1C25535192DF}"/>
              </a:ext>
            </a:extLst>
          </p:cNvPr>
          <p:cNvSpPr/>
          <p:nvPr userDrawn="1"/>
        </p:nvSpPr>
        <p:spPr>
          <a:xfrm>
            <a:off x="-311468" y="512908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9" name="Freeform: Shape 8">
            <a:extLst>
              <a:ext uri="{FF2B5EF4-FFF2-40B4-BE49-F238E27FC236}">
                <a16:creationId xmlns:a16="http://schemas.microsoft.com/office/drawing/2014/main" id="{0DAE86C9-A8C7-4BED-BF7F-CCAF16D5A3D2}"/>
              </a:ext>
            </a:extLst>
          </p:cNvPr>
          <p:cNvSpPr/>
          <p:nvPr userDrawn="1"/>
        </p:nvSpPr>
        <p:spPr>
          <a:xfrm>
            <a:off x="4156624" y="6317808"/>
            <a:ext cx="622935" cy="287656"/>
          </a:xfrm>
          <a:custGeom>
            <a:avLst/>
            <a:gdLst>
              <a:gd name="connsiteX0" fmla="*/ 6667 w 622935"/>
              <a:gd name="connsiteY0" fmla="*/ 208598 h 287656"/>
              <a:gd name="connsiteX1" fmla="*/ 50482 w 622935"/>
              <a:gd name="connsiteY1" fmla="*/ 244793 h 287656"/>
              <a:gd name="connsiteX2" fmla="*/ 82867 w 622935"/>
              <a:gd name="connsiteY2" fmla="*/ 274320 h 287656"/>
              <a:gd name="connsiteX3" fmla="*/ 115252 w 622935"/>
              <a:gd name="connsiteY3" fmla="*/ 244793 h 287656"/>
              <a:gd name="connsiteX4" fmla="*/ 159067 w 622935"/>
              <a:gd name="connsiteY4" fmla="*/ 208598 h 287656"/>
              <a:gd name="connsiteX5" fmla="*/ 202882 w 622935"/>
              <a:gd name="connsiteY5" fmla="*/ 244793 h 287656"/>
              <a:gd name="connsiteX6" fmla="*/ 235267 w 622935"/>
              <a:gd name="connsiteY6" fmla="*/ 274320 h 287656"/>
              <a:gd name="connsiteX7" fmla="*/ 267652 w 622935"/>
              <a:gd name="connsiteY7" fmla="*/ 244793 h 287656"/>
              <a:gd name="connsiteX8" fmla="*/ 311467 w 622935"/>
              <a:gd name="connsiteY8" fmla="*/ 208598 h 287656"/>
              <a:gd name="connsiteX9" fmla="*/ 355282 w 622935"/>
              <a:gd name="connsiteY9" fmla="*/ 244793 h 287656"/>
              <a:gd name="connsiteX10" fmla="*/ 387667 w 622935"/>
              <a:gd name="connsiteY10" fmla="*/ 274320 h 287656"/>
              <a:gd name="connsiteX11" fmla="*/ 420052 w 622935"/>
              <a:gd name="connsiteY11" fmla="*/ 244793 h 287656"/>
              <a:gd name="connsiteX12" fmla="*/ 463867 w 622935"/>
              <a:gd name="connsiteY12" fmla="*/ 208598 h 287656"/>
              <a:gd name="connsiteX13" fmla="*/ 507682 w 622935"/>
              <a:gd name="connsiteY13" fmla="*/ 244793 h 287656"/>
              <a:gd name="connsiteX14" fmla="*/ 540067 w 622935"/>
              <a:gd name="connsiteY14" fmla="*/ 274320 h 287656"/>
              <a:gd name="connsiteX15" fmla="*/ 572452 w 622935"/>
              <a:gd name="connsiteY15" fmla="*/ 244793 h 287656"/>
              <a:gd name="connsiteX16" fmla="*/ 616267 w 622935"/>
              <a:gd name="connsiteY16" fmla="*/ 208598 h 287656"/>
              <a:gd name="connsiteX17" fmla="*/ 622935 w 622935"/>
              <a:gd name="connsiteY17" fmla="*/ 215265 h 287656"/>
              <a:gd name="connsiteX18" fmla="*/ 616267 w 622935"/>
              <a:gd name="connsiteY18" fmla="*/ 221933 h 287656"/>
              <a:gd name="connsiteX19" fmla="*/ 583882 w 622935"/>
              <a:gd name="connsiteY19" fmla="*/ 251461 h 287656"/>
              <a:gd name="connsiteX20" fmla="*/ 540067 w 622935"/>
              <a:gd name="connsiteY20" fmla="*/ 287656 h 287656"/>
              <a:gd name="connsiteX21" fmla="*/ 496252 w 622935"/>
              <a:gd name="connsiteY21" fmla="*/ 251461 h 287656"/>
              <a:gd name="connsiteX22" fmla="*/ 463867 w 622935"/>
              <a:gd name="connsiteY22" fmla="*/ 221933 h 287656"/>
              <a:gd name="connsiteX23" fmla="*/ 431482 w 622935"/>
              <a:gd name="connsiteY23" fmla="*/ 251461 h 287656"/>
              <a:gd name="connsiteX24" fmla="*/ 387667 w 622935"/>
              <a:gd name="connsiteY24" fmla="*/ 287656 h 287656"/>
              <a:gd name="connsiteX25" fmla="*/ 343852 w 622935"/>
              <a:gd name="connsiteY25" fmla="*/ 251461 h 287656"/>
              <a:gd name="connsiteX26" fmla="*/ 311467 w 622935"/>
              <a:gd name="connsiteY26" fmla="*/ 221933 h 287656"/>
              <a:gd name="connsiteX27" fmla="*/ 279082 w 622935"/>
              <a:gd name="connsiteY27" fmla="*/ 251461 h 287656"/>
              <a:gd name="connsiteX28" fmla="*/ 235267 w 622935"/>
              <a:gd name="connsiteY28" fmla="*/ 287656 h 287656"/>
              <a:gd name="connsiteX29" fmla="*/ 191452 w 622935"/>
              <a:gd name="connsiteY29" fmla="*/ 251461 h 287656"/>
              <a:gd name="connsiteX30" fmla="*/ 159067 w 622935"/>
              <a:gd name="connsiteY30" fmla="*/ 221933 h 287656"/>
              <a:gd name="connsiteX31" fmla="*/ 126682 w 622935"/>
              <a:gd name="connsiteY31" fmla="*/ 251461 h 287656"/>
              <a:gd name="connsiteX32" fmla="*/ 82867 w 622935"/>
              <a:gd name="connsiteY32" fmla="*/ 287656 h 287656"/>
              <a:gd name="connsiteX33" fmla="*/ 39052 w 622935"/>
              <a:gd name="connsiteY33" fmla="*/ 251461 h 287656"/>
              <a:gd name="connsiteX34" fmla="*/ 6667 w 622935"/>
              <a:gd name="connsiteY34" fmla="*/ 221933 h 287656"/>
              <a:gd name="connsiteX35" fmla="*/ 0 w 622935"/>
              <a:gd name="connsiteY35" fmla="*/ 215265 h 287656"/>
              <a:gd name="connsiteX36" fmla="*/ 6667 w 622935"/>
              <a:gd name="connsiteY36" fmla="*/ 208598 h 287656"/>
              <a:gd name="connsiteX37" fmla="*/ 6667 w 622935"/>
              <a:gd name="connsiteY37" fmla="*/ 104775 h 287656"/>
              <a:gd name="connsiteX38" fmla="*/ 50482 w 622935"/>
              <a:gd name="connsiteY38" fmla="*/ 140970 h 287656"/>
              <a:gd name="connsiteX39" fmla="*/ 82867 w 622935"/>
              <a:gd name="connsiteY39" fmla="*/ 170498 h 287656"/>
              <a:gd name="connsiteX40" fmla="*/ 115252 w 622935"/>
              <a:gd name="connsiteY40" fmla="*/ 140970 h 287656"/>
              <a:gd name="connsiteX41" fmla="*/ 159067 w 622935"/>
              <a:gd name="connsiteY41" fmla="*/ 104775 h 287656"/>
              <a:gd name="connsiteX42" fmla="*/ 202882 w 622935"/>
              <a:gd name="connsiteY42" fmla="*/ 140970 h 287656"/>
              <a:gd name="connsiteX43" fmla="*/ 235267 w 622935"/>
              <a:gd name="connsiteY43" fmla="*/ 170498 h 287656"/>
              <a:gd name="connsiteX44" fmla="*/ 267652 w 622935"/>
              <a:gd name="connsiteY44" fmla="*/ 140970 h 287656"/>
              <a:gd name="connsiteX45" fmla="*/ 311467 w 622935"/>
              <a:gd name="connsiteY45" fmla="*/ 104775 h 287656"/>
              <a:gd name="connsiteX46" fmla="*/ 355282 w 622935"/>
              <a:gd name="connsiteY46" fmla="*/ 140970 h 287656"/>
              <a:gd name="connsiteX47" fmla="*/ 387667 w 622935"/>
              <a:gd name="connsiteY47" fmla="*/ 170498 h 287656"/>
              <a:gd name="connsiteX48" fmla="*/ 420052 w 622935"/>
              <a:gd name="connsiteY48" fmla="*/ 140970 h 287656"/>
              <a:gd name="connsiteX49" fmla="*/ 463867 w 622935"/>
              <a:gd name="connsiteY49" fmla="*/ 104775 h 287656"/>
              <a:gd name="connsiteX50" fmla="*/ 507682 w 622935"/>
              <a:gd name="connsiteY50" fmla="*/ 140970 h 287656"/>
              <a:gd name="connsiteX51" fmla="*/ 540067 w 622935"/>
              <a:gd name="connsiteY51" fmla="*/ 170498 h 287656"/>
              <a:gd name="connsiteX52" fmla="*/ 572452 w 622935"/>
              <a:gd name="connsiteY52" fmla="*/ 140970 h 287656"/>
              <a:gd name="connsiteX53" fmla="*/ 616267 w 622935"/>
              <a:gd name="connsiteY53" fmla="*/ 104775 h 287656"/>
              <a:gd name="connsiteX54" fmla="*/ 622935 w 622935"/>
              <a:gd name="connsiteY54" fmla="*/ 111443 h 287656"/>
              <a:gd name="connsiteX55" fmla="*/ 616267 w 622935"/>
              <a:gd name="connsiteY55" fmla="*/ 118110 h 287656"/>
              <a:gd name="connsiteX56" fmla="*/ 583882 w 622935"/>
              <a:gd name="connsiteY56" fmla="*/ 147638 h 287656"/>
              <a:gd name="connsiteX57" fmla="*/ 540067 w 622935"/>
              <a:gd name="connsiteY57" fmla="*/ 183833 h 287656"/>
              <a:gd name="connsiteX58" fmla="*/ 496252 w 622935"/>
              <a:gd name="connsiteY58" fmla="*/ 147638 h 287656"/>
              <a:gd name="connsiteX59" fmla="*/ 463867 w 622935"/>
              <a:gd name="connsiteY59" fmla="*/ 118110 h 287656"/>
              <a:gd name="connsiteX60" fmla="*/ 431482 w 622935"/>
              <a:gd name="connsiteY60" fmla="*/ 147638 h 287656"/>
              <a:gd name="connsiteX61" fmla="*/ 387667 w 622935"/>
              <a:gd name="connsiteY61" fmla="*/ 183833 h 287656"/>
              <a:gd name="connsiteX62" fmla="*/ 343852 w 622935"/>
              <a:gd name="connsiteY62" fmla="*/ 147638 h 287656"/>
              <a:gd name="connsiteX63" fmla="*/ 311467 w 622935"/>
              <a:gd name="connsiteY63" fmla="*/ 118110 h 287656"/>
              <a:gd name="connsiteX64" fmla="*/ 279082 w 622935"/>
              <a:gd name="connsiteY64" fmla="*/ 147638 h 287656"/>
              <a:gd name="connsiteX65" fmla="*/ 235267 w 622935"/>
              <a:gd name="connsiteY65" fmla="*/ 183833 h 287656"/>
              <a:gd name="connsiteX66" fmla="*/ 191452 w 622935"/>
              <a:gd name="connsiteY66" fmla="*/ 147638 h 287656"/>
              <a:gd name="connsiteX67" fmla="*/ 159067 w 622935"/>
              <a:gd name="connsiteY67" fmla="*/ 118110 h 287656"/>
              <a:gd name="connsiteX68" fmla="*/ 126682 w 622935"/>
              <a:gd name="connsiteY68" fmla="*/ 147638 h 287656"/>
              <a:gd name="connsiteX69" fmla="*/ 82867 w 622935"/>
              <a:gd name="connsiteY69" fmla="*/ 183833 h 287656"/>
              <a:gd name="connsiteX70" fmla="*/ 39052 w 622935"/>
              <a:gd name="connsiteY70" fmla="*/ 147638 h 287656"/>
              <a:gd name="connsiteX71" fmla="*/ 6667 w 622935"/>
              <a:gd name="connsiteY71" fmla="*/ 118110 h 287656"/>
              <a:gd name="connsiteX72" fmla="*/ 0 w 622935"/>
              <a:gd name="connsiteY72" fmla="*/ 111443 h 287656"/>
              <a:gd name="connsiteX73" fmla="*/ 6667 w 622935"/>
              <a:gd name="connsiteY73" fmla="*/ 104775 h 287656"/>
              <a:gd name="connsiteX74" fmla="*/ 6667 w 622935"/>
              <a:gd name="connsiteY74" fmla="*/ 0 h 287656"/>
              <a:gd name="connsiteX75" fmla="*/ 50482 w 622935"/>
              <a:gd name="connsiteY75" fmla="*/ 36195 h 287656"/>
              <a:gd name="connsiteX76" fmla="*/ 82867 w 622935"/>
              <a:gd name="connsiteY76" fmla="*/ 65723 h 287656"/>
              <a:gd name="connsiteX77" fmla="*/ 115252 w 622935"/>
              <a:gd name="connsiteY77" fmla="*/ 36195 h 287656"/>
              <a:gd name="connsiteX78" fmla="*/ 159067 w 622935"/>
              <a:gd name="connsiteY78" fmla="*/ 0 h 287656"/>
              <a:gd name="connsiteX79" fmla="*/ 202882 w 622935"/>
              <a:gd name="connsiteY79" fmla="*/ 36195 h 287656"/>
              <a:gd name="connsiteX80" fmla="*/ 235267 w 622935"/>
              <a:gd name="connsiteY80" fmla="*/ 65723 h 287656"/>
              <a:gd name="connsiteX81" fmla="*/ 267652 w 622935"/>
              <a:gd name="connsiteY81" fmla="*/ 36195 h 287656"/>
              <a:gd name="connsiteX82" fmla="*/ 311467 w 622935"/>
              <a:gd name="connsiteY82" fmla="*/ 0 h 287656"/>
              <a:gd name="connsiteX83" fmla="*/ 355282 w 622935"/>
              <a:gd name="connsiteY83" fmla="*/ 36195 h 287656"/>
              <a:gd name="connsiteX84" fmla="*/ 387667 w 622935"/>
              <a:gd name="connsiteY84" fmla="*/ 65723 h 287656"/>
              <a:gd name="connsiteX85" fmla="*/ 420052 w 622935"/>
              <a:gd name="connsiteY85" fmla="*/ 36195 h 287656"/>
              <a:gd name="connsiteX86" fmla="*/ 463867 w 622935"/>
              <a:gd name="connsiteY86" fmla="*/ 0 h 287656"/>
              <a:gd name="connsiteX87" fmla="*/ 507682 w 622935"/>
              <a:gd name="connsiteY87" fmla="*/ 36195 h 287656"/>
              <a:gd name="connsiteX88" fmla="*/ 540067 w 622935"/>
              <a:gd name="connsiteY88" fmla="*/ 65723 h 287656"/>
              <a:gd name="connsiteX89" fmla="*/ 572452 w 622935"/>
              <a:gd name="connsiteY89" fmla="*/ 36195 h 287656"/>
              <a:gd name="connsiteX90" fmla="*/ 616267 w 622935"/>
              <a:gd name="connsiteY90" fmla="*/ 0 h 287656"/>
              <a:gd name="connsiteX91" fmla="*/ 622935 w 622935"/>
              <a:gd name="connsiteY91" fmla="*/ 6668 h 287656"/>
              <a:gd name="connsiteX92" fmla="*/ 616267 w 622935"/>
              <a:gd name="connsiteY92" fmla="*/ 13335 h 287656"/>
              <a:gd name="connsiteX93" fmla="*/ 583882 w 622935"/>
              <a:gd name="connsiteY93" fmla="*/ 42863 h 287656"/>
              <a:gd name="connsiteX94" fmla="*/ 540067 w 622935"/>
              <a:gd name="connsiteY94" fmla="*/ 79058 h 287656"/>
              <a:gd name="connsiteX95" fmla="*/ 496252 w 622935"/>
              <a:gd name="connsiteY95" fmla="*/ 42863 h 287656"/>
              <a:gd name="connsiteX96" fmla="*/ 463867 w 622935"/>
              <a:gd name="connsiteY96" fmla="*/ 13335 h 287656"/>
              <a:gd name="connsiteX97" fmla="*/ 431482 w 622935"/>
              <a:gd name="connsiteY97" fmla="*/ 42863 h 287656"/>
              <a:gd name="connsiteX98" fmla="*/ 387667 w 622935"/>
              <a:gd name="connsiteY98" fmla="*/ 79058 h 287656"/>
              <a:gd name="connsiteX99" fmla="*/ 343852 w 622935"/>
              <a:gd name="connsiteY99" fmla="*/ 42863 h 287656"/>
              <a:gd name="connsiteX100" fmla="*/ 311467 w 622935"/>
              <a:gd name="connsiteY100" fmla="*/ 13335 h 287656"/>
              <a:gd name="connsiteX101" fmla="*/ 279082 w 622935"/>
              <a:gd name="connsiteY101" fmla="*/ 42863 h 287656"/>
              <a:gd name="connsiteX102" fmla="*/ 235267 w 622935"/>
              <a:gd name="connsiteY102" fmla="*/ 79058 h 287656"/>
              <a:gd name="connsiteX103" fmla="*/ 191452 w 622935"/>
              <a:gd name="connsiteY103" fmla="*/ 42863 h 287656"/>
              <a:gd name="connsiteX104" fmla="*/ 159067 w 622935"/>
              <a:gd name="connsiteY104" fmla="*/ 13335 h 287656"/>
              <a:gd name="connsiteX105" fmla="*/ 126682 w 622935"/>
              <a:gd name="connsiteY105" fmla="*/ 42863 h 287656"/>
              <a:gd name="connsiteX106" fmla="*/ 82867 w 622935"/>
              <a:gd name="connsiteY106" fmla="*/ 79058 h 287656"/>
              <a:gd name="connsiteX107" fmla="*/ 39052 w 622935"/>
              <a:gd name="connsiteY107" fmla="*/ 42863 h 287656"/>
              <a:gd name="connsiteX108" fmla="*/ 6667 w 622935"/>
              <a:gd name="connsiteY108" fmla="*/ 13335 h 287656"/>
              <a:gd name="connsiteX109" fmla="*/ 0 w 622935"/>
              <a:gd name="connsiteY109" fmla="*/ 6668 h 287656"/>
              <a:gd name="connsiteX110" fmla="*/ 6667 w 622935"/>
              <a:gd name="connsiteY110" fmla="*/ 0 h 287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622935" h="287656">
                <a:moveTo>
                  <a:pt x="6667" y="208598"/>
                </a:moveTo>
                <a:cubicBezTo>
                  <a:pt x="29527" y="208598"/>
                  <a:pt x="40957" y="227648"/>
                  <a:pt x="50482" y="244793"/>
                </a:cubicBezTo>
                <a:cubicBezTo>
                  <a:pt x="60007" y="260986"/>
                  <a:pt x="67627" y="274320"/>
                  <a:pt x="82867" y="274320"/>
                </a:cubicBezTo>
                <a:cubicBezTo>
                  <a:pt x="98107" y="274320"/>
                  <a:pt x="105727" y="260033"/>
                  <a:pt x="115252" y="244793"/>
                </a:cubicBezTo>
                <a:cubicBezTo>
                  <a:pt x="124777" y="227648"/>
                  <a:pt x="136207" y="208598"/>
                  <a:pt x="159067" y="208598"/>
                </a:cubicBezTo>
                <a:cubicBezTo>
                  <a:pt x="181927" y="208598"/>
                  <a:pt x="193357" y="227648"/>
                  <a:pt x="202882" y="244793"/>
                </a:cubicBezTo>
                <a:cubicBezTo>
                  <a:pt x="212407" y="260986"/>
                  <a:pt x="220027" y="274320"/>
                  <a:pt x="235267" y="274320"/>
                </a:cubicBezTo>
                <a:cubicBezTo>
                  <a:pt x="250507" y="274320"/>
                  <a:pt x="258127" y="260033"/>
                  <a:pt x="267652" y="244793"/>
                </a:cubicBezTo>
                <a:cubicBezTo>
                  <a:pt x="277177" y="227648"/>
                  <a:pt x="288607" y="208598"/>
                  <a:pt x="311467" y="208598"/>
                </a:cubicBezTo>
                <a:cubicBezTo>
                  <a:pt x="334327" y="208598"/>
                  <a:pt x="345757" y="227648"/>
                  <a:pt x="355282" y="244793"/>
                </a:cubicBezTo>
                <a:cubicBezTo>
                  <a:pt x="364807" y="260986"/>
                  <a:pt x="372427" y="274320"/>
                  <a:pt x="387667" y="274320"/>
                </a:cubicBezTo>
                <a:cubicBezTo>
                  <a:pt x="402907" y="274320"/>
                  <a:pt x="410527" y="260033"/>
                  <a:pt x="420052" y="244793"/>
                </a:cubicBezTo>
                <a:cubicBezTo>
                  <a:pt x="429577" y="227648"/>
                  <a:pt x="441007" y="208598"/>
                  <a:pt x="463867" y="208598"/>
                </a:cubicBezTo>
                <a:cubicBezTo>
                  <a:pt x="486727" y="208598"/>
                  <a:pt x="498157" y="227648"/>
                  <a:pt x="507682" y="244793"/>
                </a:cubicBezTo>
                <a:cubicBezTo>
                  <a:pt x="517207" y="260986"/>
                  <a:pt x="524827" y="274320"/>
                  <a:pt x="540067" y="274320"/>
                </a:cubicBezTo>
                <a:cubicBezTo>
                  <a:pt x="555307" y="274320"/>
                  <a:pt x="562927" y="260033"/>
                  <a:pt x="572452" y="244793"/>
                </a:cubicBezTo>
                <a:cubicBezTo>
                  <a:pt x="581977" y="227648"/>
                  <a:pt x="593407" y="208598"/>
                  <a:pt x="616267" y="208598"/>
                </a:cubicBezTo>
                <a:cubicBezTo>
                  <a:pt x="620077" y="208598"/>
                  <a:pt x="622935" y="211456"/>
                  <a:pt x="622935" y="215265"/>
                </a:cubicBezTo>
                <a:cubicBezTo>
                  <a:pt x="622935" y="219075"/>
                  <a:pt x="620077" y="221933"/>
                  <a:pt x="616267" y="221933"/>
                </a:cubicBezTo>
                <a:cubicBezTo>
                  <a:pt x="601027" y="221933"/>
                  <a:pt x="593407" y="236220"/>
                  <a:pt x="583882" y="251461"/>
                </a:cubicBezTo>
                <a:cubicBezTo>
                  <a:pt x="574357" y="268606"/>
                  <a:pt x="563880" y="287656"/>
                  <a:pt x="540067" y="287656"/>
                </a:cubicBezTo>
                <a:cubicBezTo>
                  <a:pt x="517207" y="287656"/>
                  <a:pt x="505777" y="268606"/>
                  <a:pt x="496252" y="251461"/>
                </a:cubicBezTo>
                <a:cubicBezTo>
                  <a:pt x="486727" y="235268"/>
                  <a:pt x="479107" y="221933"/>
                  <a:pt x="463867" y="221933"/>
                </a:cubicBezTo>
                <a:cubicBezTo>
                  <a:pt x="448627" y="221933"/>
                  <a:pt x="441007" y="236220"/>
                  <a:pt x="431482" y="251461"/>
                </a:cubicBezTo>
                <a:cubicBezTo>
                  <a:pt x="421957" y="268606"/>
                  <a:pt x="410527" y="287656"/>
                  <a:pt x="387667" y="287656"/>
                </a:cubicBezTo>
                <a:cubicBezTo>
                  <a:pt x="364807" y="287656"/>
                  <a:pt x="353377" y="268606"/>
                  <a:pt x="343852" y="251461"/>
                </a:cubicBezTo>
                <a:cubicBezTo>
                  <a:pt x="334327" y="235268"/>
                  <a:pt x="326707" y="221933"/>
                  <a:pt x="311467" y="221933"/>
                </a:cubicBezTo>
                <a:cubicBezTo>
                  <a:pt x="296227" y="221933"/>
                  <a:pt x="288607" y="236220"/>
                  <a:pt x="279082" y="251461"/>
                </a:cubicBezTo>
                <a:cubicBezTo>
                  <a:pt x="269557" y="268606"/>
                  <a:pt x="258127" y="287656"/>
                  <a:pt x="235267" y="287656"/>
                </a:cubicBezTo>
                <a:cubicBezTo>
                  <a:pt x="212407" y="287656"/>
                  <a:pt x="200977" y="268606"/>
                  <a:pt x="191452" y="251461"/>
                </a:cubicBezTo>
                <a:cubicBezTo>
                  <a:pt x="181927" y="235268"/>
                  <a:pt x="174307" y="221933"/>
                  <a:pt x="159067" y="221933"/>
                </a:cubicBezTo>
                <a:cubicBezTo>
                  <a:pt x="143827" y="221933"/>
                  <a:pt x="136207" y="236220"/>
                  <a:pt x="126682" y="251461"/>
                </a:cubicBezTo>
                <a:cubicBezTo>
                  <a:pt x="117157" y="268606"/>
                  <a:pt x="105727" y="287656"/>
                  <a:pt x="82867" y="287656"/>
                </a:cubicBezTo>
                <a:cubicBezTo>
                  <a:pt x="60007" y="287656"/>
                  <a:pt x="48577" y="268606"/>
                  <a:pt x="39052" y="251461"/>
                </a:cubicBezTo>
                <a:cubicBezTo>
                  <a:pt x="29527" y="235268"/>
                  <a:pt x="21907" y="221933"/>
                  <a:pt x="6667" y="221933"/>
                </a:cubicBezTo>
                <a:cubicBezTo>
                  <a:pt x="2857" y="221933"/>
                  <a:pt x="0" y="219075"/>
                  <a:pt x="0" y="215265"/>
                </a:cubicBezTo>
                <a:cubicBezTo>
                  <a:pt x="0" y="211456"/>
                  <a:pt x="2857" y="208598"/>
                  <a:pt x="6667" y="208598"/>
                </a:cubicBezTo>
                <a:close/>
                <a:moveTo>
                  <a:pt x="6667" y="104775"/>
                </a:moveTo>
                <a:cubicBezTo>
                  <a:pt x="29527" y="104775"/>
                  <a:pt x="40957" y="123825"/>
                  <a:pt x="50482" y="140970"/>
                </a:cubicBezTo>
                <a:cubicBezTo>
                  <a:pt x="60007" y="157163"/>
                  <a:pt x="67627" y="170498"/>
                  <a:pt x="82867" y="170498"/>
                </a:cubicBezTo>
                <a:cubicBezTo>
                  <a:pt x="98107" y="170498"/>
                  <a:pt x="105727" y="156210"/>
                  <a:pt x="115252" y="140970"/>
                </a:cubicBezTo>
                <a:cubicBezTo>
                  <a:pt x="124777" y="123825"/>
                  <a:pt x="136207" y="104775"/>
                  <a:pt x="159067" y="104775"/>
                </a:cubicBezTo>
                <a:cubicBezTo>
                  <a:pt x="181927" y="104775"/>
                  <a:pt x="193357" y="123825"/>
                  <a:pt x="202882" y="140970"/>
                </a:cubicBezTo>
                <a:cubicBezTo>
                  <a:pt x="212407" y="157163"/>
                  <a:pt x="220027" y="170498"/>
                  <a:pt x="235267" y="170498"/>
                </a:cubicBezTo>
                <a:cubicBezTo>
                  <a:pt x="250507" y="170498"/>
                  <a:pt x="258127" y="156210"/>
                  <a:pt x="267652" y="140970"/>
                </a:cubicBezTo>
                <a:cubicBezTo>
                  <a:pt x="277177" y="123825"/>
                  <a:pt x="288607" y="104775"/>
                  <a:pt x="311467" y="104775"/>
                </a:cubicBezTo>
                <a:cubicBezTo>
                  <a:pt x="334327" y="104775"/>
                  <a:pt x="345757" y="123825"/>
                  <a:pt x="355282" y="140970"/>
                </a:cubicBezTo>
                <a:cubicBezTo>
                  <a:pt x="364807" y="157163"/>
                  <a:pt x="372427" y="170498"/>
                  <a:pt x="387667" y="170498"/>
                </a:cubicBezTo>
                <a:cubicBezTo>
                  <a:pt x="402907" y="170498"/>
                  <a:pt x="410527" y="156210"/>
                  <a:pt x="420052" y="140970"/>
                </a:cubicBezTo>
                <a:cubicBezTo>
                  <a:pt x="429577" y="123825"/>
                  <a:pt x="441007" y="104775"/>
                  <a:pt x="463867" y="104775"/>
                </a:cubicBezTo>
                <a:cubicBezTo>
                  <a:pt x="486727" y="104775"/>
                  <a:pt x="498157" y="123825"/>
                  <a:pt x="507682" y="140970"/>
                </a:cubicBezTo>
                <a:cubicBezTo>
                  <a:pt x="517207" y="157163"/>
                  <a:pt x="524827" y="170498"/>
                  <a:pt x="540067" y="170498"/>
                </a:cubicBezTo>
                <a:cubicBezTo>
                  <a:pt x="555307" y="170498"/>
                  <a:pt x="562927" y="156210"/>
                  <a:pt x="572452" y="140970"/>
                </a:cubicBezTo>
                <a:cubicBezTo>
                  <a:pt x="581977" y="123825"/>
                  <a:pt x="593407" y="104775"/>
                  <a:pt x="616267" y="104775"/>
                </a:cubicBezTo>
                <a:cubicBezTo>
                  <a:pt x="620077" y="104775"/>
                  <a:pt x="622935" y="107633"/>
                  <a:pt x="622935" y="111443"/>
                </a:cubicBezTo>
                <a:cubicBezTo>
                  <a:pt x="622935" y="115253"/>
                  <a:pt x="620077" y="118110"/>
                  <a:pt x="616267" y="118110"/>
                </a:cubicBezTo>
                <a:cubicBezTo>
                  <a:pt x="601027" y="118110"/>
                  <a:pt x="593407" y="132398"/>
                  <a:pt x="583882" y="147638"/>
                </a:cubicBezTo>
                <a:cubicBezTo>
                  <a:pt x="574357" y="163830"/>
                  <a:pt x="563880" y="183833"/>
                  <a:pt x="540067" y="183833"/>
                </a:cubicBezTo>
                <a:cubicBezTo>
                  <a:pt x="517207" y="183833"/>
                  <a:pt x="505777" y="164783"/>
                  <a:pt x="496252" y="147638"/>
                </a:cubicBezTo>
                <a:cubicBezTo>
                  <a:pt x="486727" y="131445"/>
                  <a:pt x="479107" y="118110"/>
                  <a:pt x="463867" y="118110"/>
                </a:cubicBezTo>
                <a:cubicBezTo>
                  <a:pt x="448627" y="118110"/>
                  <a:pt x="441007" y="132398"/>
                  <a:pt x="431482" y="147638"/>
                </a:cubicBezTo>
                <a:cubicBezTo>
                  <a:pt x="421957" y="164783"/>
                  <a:pt x="410527" y="183833"/>
                  <a:pt x="387667" y="183833"/>
                </a:cubicBezTo>
                <a:cubicBezTo>
                  <a:pt x="364807" y="183833"/>
                  <a:pt x="353377" y="164783"/>
                  <a:pt x="343852" y="147638"/>
                </a:cubicBezTo>
                <a:cubicBezTo>
                  <a:pt x="334327" y="131445"/>
                  <a:pt x="326707" y="118110"/>
                  <a:pt x="311467" y="118110"/>
                </a:cubicBezTo>
                <a:cubicBezTo>
                  <a:pt x="296227" y="118110"/>
                  <a:pt x="288607" y="132398"/>
                  <a:pt x="279082" y="147638"/>
                </a:cubicBezTo>
                <a:cubicBezTo>
                  <a:pt x="269557" y="164783"/>
                  <a:pt x="258127" y="183833"/>
                  <a:pt x="235267" y="183833"/>
                </a:cubicBezTo>
                <a:cubicBezTo>
                  <a:pt x="212407" y="183833"/>
                  <a:pt x="200977" y="164783"/>
                  <a:pt x="191452" y="147638"/>
                </a:cubicBezTo>
                <a:cubicBezTo>
                  <a:pt x="181927" y="131445"/>
                  <a:pt x="174307" y="118110"/>
                  <a:pt x="159067" y="118110"/>
                </a:cubicBezTo>
                <a:cubicBezTo>
                  <a:pt x="143827" y="118110"/>
                  <a:pt x="136207" y="132398"/>
                  <a:pt x="126682" y="147638"/>
                </a:cubicBezTo>
                <a:cubicBezTo>
                  <a:pt x="117157" y="164783"/>
                  <a:pt x="105727" y="183833"/>
                  <a:pt x="82867" y="183833"/>
                </a:cubicBezTo>
                <a:cubicBezTo>
                  <a:pt x="60007" y="183833"/>
                  <a:pt x="48577" y="164783"/>
                  <a:pt x="39052" y="147638"/>
                </a:cubicBezTo>
                <a:cubicBezTo>
                  <a:pt x="29527" y="131445"/>
                  <a:pt x="21907" y="118110"/>
                  <a:pt x="6667" y="118110"/>
                </a:cubicBezTo>
                <a:cubicBezTo>
                  <a:pt x="2857" y="118110"/>
                  <a:pt x="0" y="115253"/>
                  <a:pt x="0" y="111443"/>
                </a:cubicBezTo>
                <a:cubicBezTo>
                  <a:pt x="0" y="107633"/>
                  <a:pt x="2857" y="104775"/>
                  <a:pt x="6667" y="104775"/>
                </a:cubicBezTo>
                <a:close/>
                <a:moveTo>
                  <a:pt x="6667" y="0"/>
                </a:moveTo>
                <a:cubicBezTo>
                  <a:pt x="29527" y="0"/>
                  <a:pt x="40957" y="19050"/>
                  <a:pt x="50482" y="36195"/>
                </a:cubicBezTo>
                <a:cubicBezTo>
                  <a:pt x="60007" y="52388"/>
                  <a:pt x="67627" y="65723"/>
                  <a:pt x="82867" y="65723"/>
                </a:cubicBezTo>
                <a:cubicBezTo>
                  <a:pt x="98107" y="65723"/>
                  <a:pt x="105727" y="51435"/>
                  <a:pt x="115252" y="36195"/>
                </a:cubicBezTo>
                <a:cubicBezTo>
                  <a:pt x="124777" y="19050"/>
                  <a:pt x="136207" y="0"/>
                  <a:pt x="159067" y="0"/>
                </a:cubicBezTo>
                <a:cubicBezTo>
                  <a:pt x="181927" y="0"/>
                  <a:pt x="193357" y="19050"/>
                  <a:pt x="202882" y="36195"/>
                </a:cubicBezTo>
                <a:cubicBezTo>
                  <a:pt x="212407" y="52388"/>
                  <a:pt x="220027" y="65723"/>
                  <a:pt x="235267" y="65723"/>
                </a:cubicBezTo>
                <a:cubicBezTo>
                  <a:pt x="250507" y="65723"/>
                  <a:pt x="258127" y="51435"/>
                  <a:pt x="267652" y="36195"/>
                </a:cubicBezTo>
                <a:cubicBezTo>
                  <a:pt x="277177" y="19050"/>
                  <a:pt x="288607" y="0"/>
                  <a:pt x="311467" y="0"/>
                </a:cubicBezTo>
                <a:cubicBezTo>
                  <a:pt x="334327" y="0"/>
                  <a:pt x="345757" y="19050"/>
                  <a:pt x="355282" y="36195"/>
                </a:cubicBezTo>
                <a:cubicBezTo>
                  <a:pt x="364807" y="52388"/>
                  <a:pt x="372427" y="65723"/>
                  <a:pt x="387667" y="65723"/>
                </a:cubicBezTo>
                <a:cubicBezTo>
                  <a:pt x="402907" y="65723"/>
                  <a:pt x="410527" y="51435"/>
                  <a:pt x="420052" y="36195"/>
                </a:cubicBezTo>
                <a:cubicBezTo>
                  <a:pt x="429577" y="19050"/>
                  <a:pt x="441007" y="0"/>
                  <a:pt x="463867" y="0"/>
                </a:cubicBezTo>
                <a:cubicBezTo>
                  <a:pt x="486727" y="0"/>
                  <a:pt x="498157" y="19050"/>
                  <a:pt x="507682" y="36195"/>
                </a:cubicBezTo>
                <a:cubicBezTo>
                  <a:pt x="517207" y="52388"/>
                  <a:pt x="524827" y="65723"/>
                  <a:pt x="540067" y="65723"/>
                </a:cubicBezTo>
                <a:cubicBezTo>
                  <a:pt x="555307" y="65723"/>
                  <a:pt x="562927" y="51435"/>
                  <a:pt x="572452" y="36195"/>
                </a:cubicBezTo>
                <a:cubicBezTo>
                  <a:pt x="581977" y="19050"/>
                  <a:pt x="593407" y="0"/>
                  <a:pt x="616267" y="0"/>
                </a:cubicBezTo>
                <a:cubicBezTo>
                  <a:pt x="620077" y="0"/>
                  <a:pt x="622935" y="2858"/>
                  <a:pt x="622935" y="6668"/>
                </a:cubicBezTo>
                <a:cubicBezTo>
                  <a:pt x="622935" y="10478"/>
                  <a:pt x="620077" y="13335"/>
                  <a:pt x="616267" y="13335"/>
                </a:cubicBezTo>
                <a:cubicBezTo>
                  <a:pt x="601027" y="13335"/>
                  <a:pt x="593407" y="27623"/>
                  <a:pt x="583882" y="42863"/>
                </a:cubicBezTo>
                <a:cubicBezTo>
                  <a:pt x="574357" y="60008"/>
                  <a:pt x="563880" y="79058"/>
                  <a:pt x="540067" y="79058"/>
                </a:cubicBezTo>
                <a:cubicBezTo>
                  <a:pt x="517207" y="79058"/>
                  <a:pt x="505777" y="60008"/>
                  <a:pt x="496252" y="42863"/>
                </a:cubicBezTo>
                <a:cubicBezTo>
                  <a:pt x="486727" y="26670"/>
                  <a:pt x="479107" y="13335"/>
                  <a:pt x="463867" y="13335"/>
                </a:cubicBezTo>
                <a:cubicBezTo>
                  <a:pt x="448627" y="13335"/>
                  <a:pt x="441007" y="27623"/>
                  <a:pt x="431482" y="42863"/>
                </a:cubicBezTo>
                <a:cubicBezTo>
                  <a:pt x="421957" y="60008"/>
                  <a:pt x="410527" y="79058"/>
                  <a:pt x="387667" y="79058"/>
                </a:cubicBezTo>
                <a:cubicBezTo>
                  <a:pt x="364807" y="79058"/>
                  <a:pt x="353377" y="60008"/>
                  <a:pt x="343852" y="42863"/>
                </a:cubicBezTo>
                <a:cubicBezTo>
                  <a:pt x="334327" y="26670"/>
                  <a:pt x="326707" y="13335"/>
                  <a:pt x="311467" y="13335"/>
                </a:cubicBezTo>
                <a:cubicBezTo>
                  <a:pt x="296227" y="13335"/>
                  <a:pt x="288607" y="27623"/>
                  <a:pt x="279082" y="42863"/>
                </a:cubicBezTo>
                <a:cubicBezTo>
                  <a:pt x="269557" y="60008"/>
                  <a:pt x="258127" y="79058"/>
                  <a:pt x="235267" y="79058"/>
                </a:cubicBezTo>
                <a:cubicBezTo>
                  <a:pt x="212407" y="79058"/>
                  <a:pt x="200977" y="60008"/>
                  <a:pt x="191452" y="42863"/>
                </a:cubicBezTo>
                <a:cubicBezTo>
                  <a:pt x="181927" y="26670"/>
                  <a:pt x="174307" y="13335"/>
                  <a:pt x="159067" y="13335"/>
                </a:cubicBezTo>
                <a:cubicBezTo>
                  <a:pt x="143827" y="13335"/>
                  <a:pt x="136207" y="27623"/>
                  <a:pt x="126682" y="42863"/>
                </a:cubicBezTo>
                <a:cubicBezTo>
                  <a:pt x="117157" y="60008"/>
                  <a:pt x="105727" y="79058"/>
                  <a:pt x="82867" y="79058"/>
                </a:cubicBezTo>
                <a:cubicBezTo>
                  <a:pt x="60007" y="79058"/>
                  <a:pt x="48577" y="60008"/>
                  <a:pt x="39052" y="42863"/>
                </a:cubicBezTo>
                <a:cubicBezTo>
                  <a:pt x="29527" y="26670"/>
                  <a:pt x="21907" y="13335"/>
                  <a:pt x="6667" y="13335"/>
                </a:cubicBezTo>
                <a:cubicBezTo>
                  <a:pt x="2857" y="13335"/>
                  <a:pt x="0" y="10478"/>
                  <a:pt x="0" y="6668"/>
                </a:cubicBezTo>
                <a:cubicBezTo>
                  <a:pt x="0" y="2858"/>
                  <a:pt x="2857" y="0"/>
                  <a:pt x="6667" y="0"/>
                </a:cubicBezTo>
                <a:close/>
              </a:path>
            </a:pathLst>
          </a:custGeom>
          <a:solidFill>
            <a:schemeClr val="accent4"/>
          </a:solidFill>
          <a:ln w="9525" cap="flat">
            <a:noFill/>
            <a:prstDash val="solid"/>
            <a:miter/>
          </a:ln>
        </p:spPr>
        <p:txBody>
          <a:bodyPr wrap="square" rtlCol="0" anchor="ctr">
            <a:noAutofit/>
          </a:bodyPr>
          <a:lstStyle/>
          <a:p>
            <a:endParaRPr lang="en-ID"/>
          </a:p>
        </p:txBody>
      </p:sp>
      <p:sp>
        <p:nvSpPr>
          <p:cNvPr id="10" name="Graphic 2">
            <a:extLst>
              <a:ext uri="{FF2B5EF4-FFF2-40B4-BE49-F238E27FC236}">
                <a16:creationId xmlns:a16="http://schemas.microsoft.com/office/drawing/2014/main" id="{5BC4FCA8-01F1-466B-B2C6-A00954B86864}"/>
              </a:ext>
            </a:extLst>
          </p:cNvPr>
          <p:cNvSpPr/>
          <p:nvPr userDrawn="1"/>
        </p:nvSpPr>
        <p:spPr>
          <a:xfrm>
            <a:off x="11473544" y="2214154"/>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1" name="Graphic 2">
            <a:extLst>
              <a:ext uri="{FF2B5EF4-FFF2-40B4-BE49-F238E27FC236}">
                <a16:creationId xmlns:a16="http://schemas.microsoft.com/office/drawing/2014/main" id="{6B9F18C3-F444-4A7C-B746-E6B39C5F700A}"/>
              </a:ext>
            </a:extLst>
          </p:cNvPr>
          <p:cNvSpPr/>
          <p:nvPr userDrawn="1"/>
        </p:nvSpPr>
        <p:spPr>
          <a:xfrm>
            <a:off x="4579970" y="4042954"/>
            <a:ext cx="96202" cy="95250"/>
          </a:xfrm>
          <a:custGeom>
            <a:avLst/>
            <a:gdLst>
              <a:gd name="connsiteX0" fmla="*/ 82867 w 96202"/>
              <a:gd name="connsiteY0" fmla="*/ 0 h 95250"/>
              <a:gd name="connsiteX1" fmla="*/ 47625 w 96202"/>
              <a:gd name="connsiteY1" fmla="*/ 35243 h 95250"/>
              <a:gd name="connsiteX2" fmla="*/ 13335 w 96202"/>
              <a:gd name="connsiteY2" fmla="*/ 0 h 95250"/>
              <a:gd name="connsiteX3" fmla="*/ 0 w 96202"/>
              <a:gd name="connsiteY3" fmla="*/ 13335 h 95250"/>
              <a:gd name="connsiteX4" fmla="*/ 35242 w 96202"/>
              <a:gd name="connsiteY4" fmla="*/ 47625 h 95250"/>
              <a:gd name="connsiteX5" fmla="*/ 0 w 96202"/>
              <a:gd name="connsiteY5" fmla="*/ 82868 h 95250"/>
              <a:gd name="connsiteX6" fmla="*/ 13335 w 96202"/>
              <a:gd name="connsiteY6" fmla="*/ 95250 h 95250"/>
              <a:gd name="connsiteX7" fmla="*/ 47625 w 96202"/>
              <a:gd name="connsiteY7" fmla="*/ 60960 h 95250"/>
              <a:gd name="connsiteX8" fmla="*/ 82867 w 96202"/>
              <a:gd name="connsiteY8" fmla="*/ 95250 h 95250"/>
              <a:gd name="connsiteX9" fmla="*/ 96203 w 96202"/>
              <a:gd name="connsiteY9" fmla="*/ 82868 h 95250"/>
              <a:gd name="connsiteX10" fmla="*/ 60960 w 96202"/>
              <a:gd name="connsiteY10" fmla="*/ 47625 h 95250"/>
              <a:gd name="connsiteX11" fmla="*/ 96203 w 96202"/>
              <a:gd name="connsiteY11" fmla="*/ 13335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6202" h="95250">
                <a:moveTo>
                  <a:pt x="82867" y="0"/>
                </a:moveTo>
                <a:lnTo>
                  <a:pt x="47625" y="35243"/>
                </a:lnTo>
                <a:lnTo>
                  <a:pt x="13335" y="0"/>
                </a:lnTo>
                <a:lnTo>
                  <a:pt x="0" y="13335"/>
                </a:lnTo>
                <a:lnTo>
                  <a:pt x="35242" y="47625"/>
                </a:lnTo>
                <a:lnTo>
                  <a:pt x="0" y="82868"/>
                </a:lnTo>
                <a:lnTo>
                  <a:pt x="13335" y="95250"/>
                </a:lnTo>
                <a:lnTo>
                  <a:pt x="47625" y="60960"/>
                </a:lnTo>
                <a:lnTo>
                  <a:pt x="82867" y="95250"/>
                </a:lnTo>
                <a:lnTo>
                  <a:pt x="96203" y="82868"/>
                </a:lnTo>
                <a:lnTo>
                  <a:pt x="60960" y="47625"/>
                </a:lnTo>
                <a:lnTo>
                  <a:pt x="96203" y="13335"/>
                </a:lnTo>
                <a:close/>
              </a:path>
            </a:pathLst>
          </a:custGeom>
          <a:solidFill>
            <a:schemeClr val="accent4"/>
          </a:solidFill>
          <a:ln w="9525" cap="flat">
            <a:noFill/>
            <a:prstDash val="solid"/>
            <a:miter/>
          </a:ln>
        </p:spPr>
        <p:txBody>
          <a:bodyPr rtlCol="0" anchor="ctr"/>
          <a:lstStyle/>
          <a:p>
            <a:endParaRPr lang="en-ID"/>
          </a:p>
        </p:txBody>
      </p:sp>
      <p:sp>
        <p:nvSpPr>
          <p:cNvPr id="13" name="Freeform: Shape 12">
            <a:extLst>
              <a:ext uri="{FF2B5EF4-FFF2-40B4-BE49-F238E27FC236}">
                <a16:creationId xmlns:a16="http://schemas.microsoft.com/office/drawing/2014/main" id="{6A896564-2B09-4A9F-8275-97394A921919}"/>
              </a:ext>
            </a:extLst>
          </p:cNvPr>
          <p:cNvSpPr/>
          <p:nvPr userDrawn="1"/>
        </p:nvSpPr>
        <p:spPr>
          <a:xfrm>
            <a:off x="7694396" y="5416744"/>
            <a:ext cx="574597" cy="587830"/>
          </a:xfrm>
          <a:custGeom>
            <a:avLst/>
            <a:gdLst>
              <a:gd name="connsiteX0" fmla="*/ 615994 w 1061768"/>
              <a:gd name="connsiteY0" fmla="*/ 1073054 h 1086220"/>
              <a:gd name="connsiteX1" fmla="*/ 628220 w 1061768"/>
              <a:gd name="connsiteY1" fmla="*/ 1077755 h 1086220"/>
              <a:gd name="connsiteX2" fmla="*/ 600006 w 1061768"/>
              <a:gd name="connsiteY2" fmla="*/ 1082458 h 1086220"/>
              <a:gd name="connsiteX3" fmla="*/ 615994 w 1061768"/>
              <a:gd name="connsiteY3" fmla="*/ 1073054 h 1086220"/>
              <a:gd name="connsiteX4" fmla="*/ 530414 w 1061768"/>
              <a:gd name="connsiteY4" fmla="*/ 1072113 h 1086220"/>
              <a:gd name="connsiteX5" fmla="*/ 548282 w 1061768"/>
              <a:gd name="connsiteY5" fmla="*/ 1086220 h 1086220"/>
              <a:gd name="connsiteX6" fmla="*/ 530414 w 1061768"/>
              <a:gd name="connsiteY6" fmla="*/ 1086220 h 1086220"/>
              <a:gd name="connsiteX7" fmla="*/ 512545 w 1061768"/>
              <a:gd name="connsiteY7" fmla="*/ 1086220 h 1086220"/>
              <a:gd name="connsiteX8" fmla="*/ 530414 w 1061768"/>
              <a:gd name="connsiteY8" fmla="*/ 1072113 h 1086220"/>
              <a:gd name="connsiteX9" fmla="*/ 444832 w 1061768"/>
              <a:gd name="connsiteY9" fmla="*/ 1072113 h 1086220"/>
              <a:gd name="connsiteX10" fmla="*/ 460820 w 1061768"/>
              <a:gd name="connsiteY10" fmla="*/ 1081518 h 1086220"/>
              <a:gd name="connsiteX11" fmla="*/ 432606 w 1061768"/>
              <a:gd name="connsiteY11" fmla="*/ 1076816 h 1086220"/>
              <a:gd name="connsiteX12" fmla="*/ 444832 w 1061768"/>
              <a:gd name="connsiteY12" fmla="*/ 1072113 h 1086220"/>
              <a:gd name="connsiteX13" fmla="*/ 787157 w 1061768"/>
              <a:gd name="connsiteY13" fmla="*/ 981830 h 1086220"/>
              <a:gd name="connsiteX14" fmla="*/ 805025 w 1061768"/>
              <a:gd name="connsiteY14" fmla="*/ 999699 h 1086220"/>
              <a:gd name="connsiteX15" fmla="*/ 787157 w 1061768"/>
              <a:gd name="connsiteY15" fmla="*/ 1017567 h 1086220"/>
              <a:gd name="connsiteX16" fmla="*/ 769288 w 1061768"/>
              <a:gd name="connsiteY16" fmla="*/ 999699 h 1086220"/>
              <a:gd name="connsiteX17" fmla="*/ 787157 w 1061768"/>
              <a:gd name="connsiteY17" fmla="*/ 981830 h 1086220"/>
              <a:gd name="connsiteX18" fmla="*/ 701575 w 1061768"/>
              <a:gd name="connsiteY18" fmla="*/ 981830 h 1086220"/>
              <a:gd name="connsiteX19" fmla="*/ 719444 w 1061768"/>
              <a:gd name="connsiteY19" fmla="*/ 999699 h 1086220"/>
              <a:gd name="connsiteX20" fmla="*/ 701575 w 1061768"/>
              <a:gd name="connsiteY20" fmla="*/ 1017567 h 1086220"/>
              <a:gd name="connsiteX21" fmla="*/ 683706 w 1061768"/>
              <a:gd name="connsiteY21" fmla="*/ 999699 h 1086220"/>
              <a:gd name="connsiteX22" fmla="*/ 701575 w 1061768"/>
              <a:gd name="connsiteY22" fmla="*/ 981830 h 1086220"/>
              <a:gd name="connsiteX23" fmla="*/ 615994 w 1061768"/>
              <a:gd name="connsiteY23" fmla="*/ 981830 h 1086220"/>
              <a:gd name="connsiteX24" fmla="*/ 633863 w 1061768"/>
              <a:gd name="connsiteY24" fmla="*/ 999699 h 1086220"/>
              <a:gd name="connsiteX25" fmla="*/ 615994 w 1061768"/>
              <a:gd name="connsiteY25" fmla="*/ 1017567 h 1086220"/>
              <a:gd name="connsiteX26" fmla="*/ 598126 w 1061768"/>
              <a:gd name="connsiteY26" fmla="*/ 999699 h 1086220"/>
              <a:gd name="connsiteX27" fmla="*/ 615994 w 1061768"/>
              <a:gd name="connsiteY27" fmla="*/ 981830 h 1086220"/>
              <a:gd name="connsiteX28" fmla="*/ 530413 w 1061768"/>
              <a:gd name="connsiteY28" fmla="*/ 981830 h 1086220"/>
              <a:gd name="connsiteX29" fmla="*/ 548282 w 1061768"/>
              <a:gd name="connsiteY29" fmla="*/ 999699 h 1086220"/>
              <a:gd name="connsiteX30" fmla="*/ 530413 w 1061768"/>
              <a:gd name="connsiteY30" fmla="*/ 1017567 h 1086220"/>
              <a:gd name="connsiteX31" fmla="*/ 512544 w 1061768"/>
              <a:gd name="connsiteY31" fmla="*/ 999699 h 1086220"/>
              <a:gd name="connsiteX32" fmla="*/ 530413 w 1061768"/>
              <a:gd name="connsiteY32" fmla="*/ 981830 h 1086220"/>
              <a:gd name="connsiteX33" fmla="*/ 444832 w 1061768"/>
              <a:gd name="connsiteY33" fmla="*/ 981830 h 1086220"/>
              <a:gd name="connsiteX34" fmla="*/ 462701 w 1061768"/>
              <a:gd name="connsiteY34" fmla="*/ 999699 h 1086220"/>
              <a:gd name="connsiteX35" fmla="*/ 444832 w 1061768"/>
              <a:gd name="connsiteY35" fmla="*/ 1017567 h 1086220"/>
              <a:gd name="connsiteX36" fmla="*/ 426964 w 1061768"/>
              <a:gd name="connsiteY36" fmla="*/ 999699 h 1086220"/>
              <a:gd name="connsiteX37" fmla="*/ 444832 w 1061768"/>
              <a:gd name="connsiteY37" fmla="*/ 981830 h 1086220"/>
              <a:gd name="connsiteX38" fmla="*/ 359252 w 1061768"/>
              <a:gd name="connsiteY38" fmla="*/ 981830 h 1086220"/>
              <a:gd name="connsiteX39" fmla="*/ 377120 w 1061768"/>
              <a:gd name="connsiteY39" fmla="*/ 999699 h 1086220"/>
              <a:gd name="connsiteX40" fmla="*/ 359252 w 1061768"/>
              <a:gd name="connsiteY40" fmla="*/ 1017567 h 1086220"/>
              <a:gd name="connsiteX41" fmla="*/ 341383 w 1061768"/>
              <a:gd name="connsiteY41" fmla="*/ 999699 h 1086220"/>
              <a:gd name="connsiteX42" fmla="*/ 359252 w 1061768"/>
              <a:gd name="connsiteY42" fmla="*/ 981830 h 1086220"/>
              <a:gd name="connsiteX43" fmla="*/ 273671 w 1061768"/>
              <a:gd name="connsiteY43" fmla="*/ 981830 h 1086220"/>
              <a:gd name="connsiteX44" fmla="*/ 291540 w 1061768"/>
              <a:gd name="connsiteY44" fmla="*/ 999699 h 1086220"/>
              <a:gd name="connsiteX45" fmla="*/ 273671 w 1061768"/>
              <a:gd name="connsiteY45" fmla="*/ 1017567 h 1086220"/>
              <a:gd name="connsiteX46" fmla="*/ 255802 w 1061768"/>
              <a:gd name="connsiteY46" fmla="*/ 999699 h 1086220"/>
              <a:gd name="connsiteX47" fmla="*/ 273671 w 1061768"/>
              <a:gd name="connsiteY47" fmla="*/ 981830 h 1086220"/>
              <a:gd name="connsiteX48" fmla="*/ 872737 w 1061768"/>
              <a:gd name="connsiteY48" fmla="*/ 890606 h 1086220"/>
              <a:gd name="connsiteX49" fmla="*/ 890606 w 1061768"/>
              <a:gd name="connsiteY49" fmla="*/ 908475 h 1086220"/>
              <a:gd name="connsiteX50" fmla="*/ 872737 w 1061768"/>
              <a:gd name="connsiteY50" fmla="*/ 926343 h 1086220"/>
              <a:gd name="connsiteX51" fmla="*/ 854869 w 1061768"/>
              <a:gd name="connsiteY51" fmla="*/ 908475 h 1086220"/>
              <a:gd name="connsiteX52" fmla="*/ 872737 w 1061768"/>
              <a:gd name="connsiteY52" fmla="*/ 890606 h 1086220"/>
              <a:gd name="connsiteX53" fmla="*/ 787157 w 1061768"/>
              <a:gd name="connsiteY53" fmla="*/ 890606 h 1086220"/>
              <a:gd name="connsiteX54" fmla="*/ 805025 w 1061768"/>
              <a:gd name="connsiteY54" fmla="*/ 908475 h 1086220"/>
              <a:gd name="connsiteX55" fmla="*/ 787157 w 1061768"/>
              <a:gd name="connsiteY55" fmla="*/ 926343 h 1086220"/>
              <a:gd name="connsiteX56" fmla="*/ 769288 w 1061768"/>
              <a:gd name="connsiteY56" fmla="*/ 908475 h 1086220"/>
              <a:gd name="connsiteX57" fmla="*/ 787157 w 1061768"/>
              <a:gd name="connsiteY57" fmla="*/ 890606 h 1086220"/>
              <a:gd name="connsiteX58" fmla="*/ 701575 w 1061768"/>
              <a:gd name="connsiteY58" fmla="*/ 890606 h 1086220"/>
              <a:gd name="connsiteX59" fmla="*/ 719444 w 1061768"/>
              <a:gd name="connsiteY59" fmla="*/ 908475 h 1086220"/>
              <a:gd name="connsiteX60" fmla="*/ 701575 w 1061768"/>
              <a:gd name="connsiteY60" fmla="*/ 926343 h 1086220"/>
              <a:gd name="connsiteX61" fmla="*/ 683706 w 1061768"/>
              <a:gd name="connsiteY61" fmla="*/ 908475 h 1086220"/>
              <a:gd name="connsiteX62" fmla="*/ 701575 w 1061768"/>
              <a:gd name="connsiteY62" fmla="*/ 890606 h 1086220"/>
              <a:gd name="connsiteX63" fmla="*/ 615994 w 1061768"/>
              <a:gd name="connsiteY63" fmla="*/ 890606 h 1086220"/>
              <a:gd name="connsiteX64" fmla="*/ 633863 w 1061768"/>
              <a:gd name="connsiteY64" fmla="*/ 908475 h 1086220"/>
              <a:gd name="connsiteX65" fmla="*/ 615994 w 1061768"/>
              <a:gd name="connsiteY65" fmla="*/ 926343 h 1086220"/>
              <a:gd name="connsiteX66" fmla="*/ 598126 w 1061768"/>
              <a:gd name="connsiteY66" fmla="*/ 908475 h 1086220"/>
              <a:gd name="connsiteX67" fmla="*/ 615994 w 1061768"/>
              <a:gd name="connsiteY67" fmla="*/ 890606 h 1086220"/>
              <a:gd name="connsiteX68" fmla="*/ 530413 w 1061768"/>
              <a:gd name="connsiteY68" fmla="*/ 890606 h 1086220"/>
              <a:gd name="connsiteX69" fmla="*/ 548282 w 1061768"/>
              <a:gd name="connsiteY69" fmla="*/ 908475 h 1086220"/>
              <a:gd name="connsiteX70" fmla="*/ 530413 w 1061768"/>
              <a:gd name="connsiteY70" fmla="*/ 926343 h 1086220"/>
              <a:gd name="connsiteX71" fmla="*/ 512544 w 1061768"/>
              <a:gd name="connsiteY71" fmla="*/ 908475 h 1086220"/>
              <a:gd name="connsiteX72" fmla="*/ 530413 w 1061768"/>
              <a:gd name="connsiteY72" fmla="*/ 890606 h 1086220"/>
              <a:gd name="connsiteX73" fmla="*/ 444832 w 1061768"/>
              <a:gd name="connsiteY73" fmla="*/ 890606 h 1086220"/>
              <a:gd name="connsiteX74" fmla="*/ 462701 w 1061768"/>
              <a:gd name="connsiteY74" fmla="*/ 908475 h 1086220"/>
              <a:gd name="connsiteX75" fmla="*/ 444832 w 1061768"/>
              <a:gd name="connsiteY75" fmla="*/ 926343 h 1086220"/>
              <a:gd name="connsiteX76" fmla="*/ 426964 w 1061768"/>
              <a:gd name="connsiteY76" fmla="*/ 908475 h 1086220"/>
              <a:gd name="connsiteX77" fmla="*/ 444832 w 1061768"/>
              <a:gd name="connsiteY77" fmla="*/ 890606 h 1086220"/>
              <a:gd name="connsiteX78" fmla="*/ 359252 w 1061768"/>
              <a:gd name="connsiteY78" fmla="*/ 890606 h 1086220"/>
              <a:gd name="connsiteX79" fmla="*/ 377120 w 1061768"/>
              <a:gd name="connsiteY79" fmla="*/ 908475 h 1086220"/>
              <a:gd name="connsiteX80" fmla="*/ 359252 w 1061768"/>
              <a:gd name="connsiteY80" fmla="*/ 926343 h 1086220"/>
              <a:gd name="connsiteX81" fmla="*/ 341383 w 1061768"/>
              <a:gd name="connsiteY81" fmla="*/ 908475 h 1086220"/>
              <a:gd name="connsiteX82" fmla="*/ 359252 w 1061768"/>
              <a:gd name="connsiteY82" fmla="*/ 890606 h 1086220"/>
              <a:gd name="connsiteX83" fmla="*/ 273671 w 1061768"/>
              <a:gd name="connsiteY83" fmla="*/ 890606 h 1086220"/>
              <a:gd name="connsiteX84" fmla="*/ 291540 w 1061768"/>
              <a:gd name="connsiteY84" fmla="*/ 908475 h 1086220"/>
              <a:gd name="connsiteX85" fmla="*/ 273671 w 1061768"/>
              <a:gd name="connsiteY85" fmla="*/ 926343 h 1086220"/>
              <a:gd name="connsiteX86" fmla="*/ 255802 w 1061768"/>
              <a:gd name="connsiteY86" fmla="*/ 908475 h 1086220"/>
              <a:gd name="connsiteX87" fmla="*/ 273671 w 1061768"/>
              <a:gd name="connsiteY87" fmla="*/ 890606 h 1086220"/>
              <a:gd name="connsiteX88" fmla="*/ 189030 w 1061768"/>
              <a:gd name="connsiteY88" fmla="*/ 890606 h 1086220"/>
              <a:gd name="connsiteX89" fmla="*/ 206899 w 1061768"/>
              <a:gd name="connsiteY89" fmla="*/ 908475 h 1086220"/>
              <a:gd name="connsiteX90" fmla="*/ 189030 w 1061768"/>
              <a:gd name="connsiteY90" fmla="*/ 926343 h 1086220"/>
              <a:gd name="connsiteX91" fmla="*/ 171161 w 1061768"/>
              <a:gd name="connsiteY91" fmla="*/ 908475 h 1086220"/>
              <a:gd name="connsiteX92" fmla="*/ 189030 w 1061768"/>
              <a:gd name="connsiteY92" fmla="*/ 890606 h 1086220"/>
              <a:gd name="connsiteX93" fmla="*/ 958318 w 1061768"/>
              <a:gd name="connsiteY93" fmla="*/ 799383 h 1086220"/>
              <a:gd name="connsiteX94" fmla="*/ 976187 w 1061768"/>
              <a:gd name="connsiteY94" fmla="*/ 817252 h 1086220"/>
              <a:gd name="connsiteX95" fmla="*/ 958318 w 1061768"/>
              <a:gd name="connsiteY95" fmla="*/ 835120 h 1086220"/>
              <a:gd name="connsiteX96" fmla="*/ 940449 w 1061768"/>
              <a:gd name="connsiteY96" fmla="*/ 817252 h 1086220"/>
              <a:gd name="connsiteX97" fmla="*/ 958318 w 1061768"/>
              <a:gd name="connsiteY97" fmla="*/ 799383 h 1086220"/>
              <a:gd name="connsiteX98" fmla="*/ 872737 w 1061768"/>
              <a:gd name="connsiteY98" fmla="*/ 799383 h 1086220"/>
              <a:gd name="connsiteX99" fmla="*/ 890606 w 1061768"/>
              <a:gd name="connsiteY99" fmla="*/ 817252 h 1086220"/>
              <a:gd name="connsiteX100" fmla="*/ 872737 w 1061768"/>
              <a:gd name="connsiteY100" fmla="*/ 835120 h 1086220"/>
              <a:gd name="connsiteX101" fmla="*/ 854869 w 1061768"/>
              <a:gd name="connsiteY101" fmla="*/ 817252 h 1086220"/>
              <a:gd name="connsiteX102" fmla="*/ 872737 w 1061768"/>
              <a:gd name="connsiteY102" fmla="*/ 799383 h 1086220"/>
              <a:gd name="connsiteX103" fmla="*/ 787157 w 1061768"/>
              <a:gd name="connsiteY103" fmla="*/ 799383 h 1086220"/>
              <a:gd name="connsiteX104" fmla="*/ 805025 w 1061768"/>
              <a:gd name="connsiteY104" fmla="*/ 817252 h 1086220"/>
              <a:gd name="connsiteX105" fmla="*/ 787157 w 1061768"/>
              <a:gd name="connsiteY105" fmla="*/ 835120 h 1086220"/>
              <a:gd name="connsiteX106" fmla="*/ 769288 w 1061768"/>
              <a:gd name="connsiteY106" fmla="*/ 817252 h 1086220"/>
              <a:gd name="connsiteX107" fmla="*/ 787157 w 1061768"/>
              <a:gd name="connsiteY107" fmla="*/ 799383 h 1086220"/>
              <a:gd name="connsiteX108" fmla="*/ 701575 w 1061768"/>
              <a:gd name="connsiteY108" fmla="*/ 799383 h 1086220"/>
              <a:gd name="connsiteX109" fmla="*/ 719444 w 1061768"/>
              <a:gd name="connsiteY109" fmla="*/ 817252 h 1086220"/>
              <a:gd name="connsiteX110" fmla="*/ 701575 w 1061768"/>
              <a:gd name="connsiteY110" fmla="*/ 835120 h 1086220"/>
              <a:gd name="connsiteX111" fmla="*/ 683706 w 1061768"/>
              <a:gd name="connsiteY111" fmla="*/ 817252 h 1086220"/>
              <a:gd name="connsiteX112" fmla="*/ 701575 w 1061768"/>
              <a:gd name="connsiteY112" fmla="*/ 799383 h 1086220"/>
              <a:gd name="connsiteX113" fmla="*/ 615994 w 1061768"/>
              <a:gd name="connsiteY113" fmla="*/ 799383 h 1086220"/>
              <a:gd name="connsiteX114" fmla="*/ 633863 w 1061768"/>
              <a:gd name="connsiteY114" fmla="*/ 817252 h 1086220"/>
              <a:gd name="connsiteX115" fmla="*/ 615994 w 1061768"/>
              <a:gd name="connsiteY115" fmla="*/ 835120 h 1086220"/>
              <a:gd name="connsiteX116" fmla="*/ 598126 w 1061768"/>
              <a:gd name="connsiteY116" fmla="*/ 817252 h 1086220"/>
              <a:gd name="connsiteX117" fmla="*/ 615994 w 1061768"/>
              <a:gd name="connsiteY117" fmla="*/ 799383 h 1086220"/>
              <a:gd name="connsiteX118" fmla="*/ 530413 w 1061768"/>
              <a:gd name="connsiteY118" fmla="*/ 799383 h 1086220"/>
              <a:gd name="connsiteX119" fmla="*/ 548282 w 1061768"/>
              <a:gd name="connsiteY119" fmla="*/ 817252 h 1086220"/>
              <a:gd name="connsiteX120" fmla="*/ 530413 w 1061768"/>
              <a:gd name="connsiteY120" fmla="*/ 835120 h 1086220"/>
              <a:gd name="connsiteX121" fmla="*/ 512544 w 1061768"/>
              <a:gd name="connsiteY121" fmla="*/ 817252 h 1086220"/>
              <a:gd name="connsiteX122" fmla="*/ 530413 w 1061768"/>
              <a:gd name="connsiteY122" fmla="*/ 799383 h 1086220"/>
              <a:gd name="connsiteX123" fmla="*/ 444832 w 1061768"/>
              <a:gd name="connsiteY123" fmla="*/ 799383 h 1086220"/>
              <a:gd name="connsiteX124" fmla="*/ 462701 w 1061768"/>
              <a:gd name="connsiteY124" fmla="*/ 817252 h 1086220"/>
              <a:gd name="connsiteX125" fmla="*/ 444832 w 1061768"/>
              <a:gd name="connsiteY125" fmla="*/ 835120 h 1086220"/>
              <a:gd name="connsiteX126" fmla="*/ 426964 w 1061768"/>
              <a:gd name="connsiteY126" fmla="*/ 817252 h 1086220"/>
              <a:gd name="connsiteX127" fmla="*/ 444832 w 1061768"/>
              <a:gd name="connsiteY127" fmla="*/ 799383 h 1086220"/>
              <a:gd name="connsiteX128" fmla="*/ 359252 w 1061768"/>
              <a:gd name="connsiteY128" fmla="*/ 799383 h 1086220"/>
              <a:gd name="connsiteX129" fmla="*/ 377120 w 1061768"/>
              <a:gd name="connsiteY129" fmla="*/ 817252 h 1086220"/>
              <a:gd name="connsiteX130" fmla="*/ 359252 w 1061768"/>
              <a:gd name="connsiteY130" fmla="*/ 835120 h 1086220"/>
              <a:gd name="connsiteX131" fmla="*/ 341383 w 1061768"/>
              <a:gd name="connsiteY131" fmla="*/ 817252 h 1086220"/>
              <a:gd name="connsiteX132" fmla="*/ 359252 w 1061768"/>
              <a:gd name="connsiteY132" fmla="*/ 799383 h 1086220"/>
              <a:gd name="connsiteX133" fmla="*/ 273671 w 1061768"/>
              <a:gd name="connsiteY133" fmla="*/ 799383 h 1086220"/>
              <a:gd name="connsiteX134" fmla="*/ 291540 w 1061768"/>
              <a:gd name="connsiteY134" fmla="*/ 817252 h 1086220"/>
              <a:gd name="connsiteX135" fmla="*/ 273671 w 1061768"/>
              <a:gd name="connsiteY135" fmla="*/ 835120 h 1086220"/>
              <a:gd name="connsiteX136" fmla="*/ 255802 w 1061768"/>
              <a:gd name="connsiteY136" fmla="*/ 817252 h 1086220"/>
              <a:gd name="connsiteX137" fmla="*/ 273671 w 1061768"/>
              <a:gd name="connsiteY137" fmla="*/ 799383 h 1086220"/>
              <a:gd name="connsiteX138" fmla="*/ 189030 w 1061768"/>
              <a:gd name="connsiteY138" fmla="*/ 799383 h 1086220"/>
              <a:gd name="connsiteX139" fmla="*/ 206899 w 1061768"/>
              <a:gd name="connsiteY139" fmla="*/ 817252 h 1086220"/>
              <a:gd name="connsiteX140" fmla="*/ 189030 w 1061768"/>
              <a:gd name="connsiteY140" fmla="*/ 835120 h 1086220"/>
              <a:gd name="connsiteX141" fmla="*/ 171161 w 1061768"/>
              <a:gd name="connsiteY141" fmla="*/ 817252 h 1086220"/>
              <a:gd name="connsiteX142" fmla="*/ 189030 w 1061768"/>
              <a:gd name="connsiteY142" fmla="*/ 799383 h 1086220"/>
              <a:gd name="connsiteX143" fmla="*/ 103450 w 1061768"/>
              <a:gd name="connsiteY143" fmla="*/ 799383 h 1086220"/>
              <a:gd name="connsiteX144" fmla="*/ 121317 w 1061768"/>
              <a:gd name="connsiteY144" fmla="*/ 817252 h 1086220"/>
              <a:gd name="connsiteX145" fmla="*/ 103450 w 1061768"/>
              <a:gd name="connsiteY145" fmla="*/ 835120 h 1086220"/>
              <a:gd name="connsiteX146" fmla="*/ 85580 w 1061768"/>
              <a:gd name="connsiteY146" fmla="*/ 817252 h 1086220"/>
              <a:gd name="connsiteX147" fmla="*/ 103450 w 1061768"/>
              <a:gd name="connsiteY147" fmla="*/ 799383 h 1086220"/>
              <a:gd name="connsiteX148" fmla="*/ 1042959 w 1061768"/>
              <a:gd name="connsiteY148" fmla="*/ 708159 h 1086220"/>
              <a:gd name="connsiteX149" fmla="*/ 1047661 w 1061768"/>
              <a:gd name="connsiteY149" fmla="*/ 709100 h 1086220"/>
              <a:gd name="connsiteX150" fmla="*/ 1035436 w 1061768"/>
              <a:gd name="connsiteY150" fmla="*/ 742956 h 1086220"/>
              <a:gd name="connsiteX151" fmla="*/ 1025090 w 1061768"/>
              <a:gd name="connsiteY151" fmla="*/ 726028 h 1086220"/>
              <a:gd name="connsiteX152" fmla="*/ 1042959 w 1061768"/>
              <a:gd name="connsiteY152" fmla="*/ 708159 h 1086220"/>
              <a:gd name="connsiteX153" fmla="*/ 958318 w 1061768"/>
              <a:gd name="connsiteY153" fmla="*/ 708159 h 1086220"/>
              <a:gd name="connsiteX154" fmla="*/ 976187 w 1061768"/>
              <a:gd name="connsiteY154" fmla="*/ 726027 h 1086220"/>
              <a:gd name="connsiteX155" fmla="*/ 958318 w 1061768"/>
              <a:gd name="connsiteY155" fmla="*/ 743896 h 1086220"/>
              <a:gd name="connsiteX156" fmla="*/ 940449 w 1061768"/>
              <a:gd name="connsiteY156" fmla="*/ 726027 h 1086220"/>
              <a:gd name="connsiteX157" fmla="*/ 958318 w 1061768"/>
              <a:gd name="connsiteY157" fmla="*/ 708159 h 1086220"/>
              <a:gd name="connsiteX158" fmla="*/ 872737 w 1061768"/>
              <a:gd name="connsiteY158" fmla="*/ 708159 h 1086220"/>
              <a:gd name="connsiteX159" fmla="*/ 890606 w 1061768"/>
              <a:gd name="connsiteY159" fmla="*/ 726027 h 1086220"/>
              <a:gd name="connsiteX160" fmla="*/ 872737 w 1061768"/>
              <a:gd name="connsiteY160" fmla="*/ 743896 h 1086220"/>
              <a:gd name="connsiteX161" fmla="*/ 854869 w 1061768"/>
              <a:gd name="connsiteY161" fmla="*/ 726027 h 1086220"/>
              <a:gd name="connsiteX162" fmla="*/ 872737 w 1061768"/>
              <a:gd name="connsiteY162" fmla="*/ 708159 h 1086220"/>
              <a:gd name="connsiteX163" fmla="*/ 787157 w 1061768"/>
              <a:gd name="connsiteY163" fmla="*/ 708159 h 1086220"/>
              <a:gd name="connsiteX164" fmla="*/ 805025 w 1061768"/>
              <a:gd name="connsiteY164" fmla="*/ 726027 h 1086220"/>
              <a:gd name="connsiteX165" fmla="*/ 787157 w 1061768"/>
              <a:gd name="connsiteY165" fmla="*/ 743896 h 1086220"/>
              <a:gd name="connsiteX166" fmla="*/ 769288 w 1061768"/>
              <a:gd name="connsiteY166" fmla="*/ 726027 h 1086220"/>
              <a:gd name="connsiteX167" fmla="*/ 787157 w 1061768"/>
              <a:gd name="connsiteY167" fmla="*/ 708159 h 1086220"/>
              <a:gd name="connsiteX168" fmla="*/ 701575 w 1061768"/>
              <a:gd name="connsiteY168" fmla="*/ 708159 h 1086220"/>
              <a:gd name="connsiteX169" fmla="*/ 719444 w 1061768"/>
              <a:gd name="connsiteY169" fmla="*/ 726027 h 1086220"/>
              <a:gd name="connsiteX170" fmla="*/ 701575 w 1061768"/>
              <a:gd name="connsiteY170" fmla="*/ 743896 h 1086220"/>
              <a:gd name="connsiteX171" fmla="*/ 683706 w 1061768"/>
              <a:gd name="connsiteY171" fmla="*/ 726027 h 1086220"/>
              <a:gd name="connsiteX172" fmla="*/ 701575 w 1061768"/>
              <a:gd name="connsiteY172" fmla="*/ 708159 h 1086220"/>
              <a:gd name="connsiteX173" fmla="*/ 615994 w 1061768"/>
              <a:gd name="connsiteY173" fmla="*/ 708159 h 1086220"/>
              <a:gd name="connsiteX174" fmla="*/ 633863 w 1061768"/>
              <a:gd name="connsiteY174" fmla="*/ 726027 h 1086220"/>
              <a:gd name="connsiteX175" fmla="*/ 615994 w 1061768"/>
              <a:gd name="connsiteY175" fmla="*/ 743896 h 1086220"/>
              <a:gd name="connsiteX176" fmla="*/ 598126 w 1061768"/>
              <a:gd name="connsiteY176" fmla="*/ 726027 h 1086220"/>
              <a:gd name="connsiteX177" fmla="*/ 615994 w 1061768"/>
              <a:gd name="connsiteY177" fmla="*/ 708159 h 1086220"/>
              <a:gd name="connsiteX178" fmla="*/ 530414 w 1061768"/>
              <a:gd name="connsiteY178" fmla="*/ 708159 h 1086220"/>
              <a:gd name="connsiteX179" fmla="*/ 548282 w 1061768"/>
              <a:gd name="connsiteY179" fmla="*/ 726027 h 1086220"/>
              <a:gd name="connsiteX180" fmla="*/ 530414 w 1061768"/>
              <a:gd name="connsiteY180" fmla="*/ 743896 h 1086220"/>
              <a:gd name="connsiteX181" fmla="*/ 512545 w 1061768"/>
              <a:gd name="connsiteY181" fmla="*/ 726027 h 1086220"/>
              <a:gd name="connsiteX182" fmla="*/ 530414 w 1061768"/>
              <a:gd name="connsiteY182" fmla="*/ 708159 h 1086220"/>
              <a:gd name="connsiteX183" fmla="*/ 444833 w 1061768"/>
              <a:gd name="connsiteY183" fmla="*/ 708159 h 1086220"/>
              <a:gd name="connsiteX184" fmla="*/ 462702 w 1061768"/>
              <a:gd name="connsiteY184" fmla="*/ 726027 h 1086220"/>
              <a:gd name="connsiteX185" fmla="*/ 444833 w 1061768"/>
              <a:gd name="connsiteY185" fmla="*/ 743896 h 1086220"/>
              <a:gd name="connsiteX186" fmla="*/ 426965 w 1061768"/>
              <a:gd name="connsiteY186" fmla="*/ 726027 h 1086220"/>
              <a:gd name="connsiteX187" fmla="*/ 444833 w 1061768"/>
              <a:gd name="connsiteY187" fmla="*/ 708159 h 1086220"/>
              <a:gd name="connsiteX188" fmla="*/ 359253 w 1061768"/>
              <a:gd name="connsiteY188" fmla="*/ 708159 h 1086220"/>
              <a:gd name="connsiteX189" fmla="*/ 377121 w 1061768"/>
              <a:gd name="connsiteY189" fmla="*/ 726027 h 1086220"/>
              <a:gd name="connsiteX190" fmla="*/ 359253 w 1061768"/>
              <a:gd name="connsiteY190" fmla="*/ 743896 h 1086220"/>
              <a:gd name="connsiteX191" fmla="*/ 341383 w 1061768"/>
              <a:gd name="connsiteY191" fmla="*/ 726027 h 1086220"/>
              <a:gd name="connsiteX192" fmla="*/ 359253 w 1061768"/>
              <a:gd name="connsiteY192" fmla="*/ 708159 h 1086220"/>
              <a:gd name="connsiteX193" fmla="*/ 273671 w 1061768"/>
              <a:gd name="connsiteY193" fmla="*/ 708159 h 1086220"/>
              <a:gd name="connsiteX194" fmla="*/ 291540 w 1061768"/>
              <a:gd name="connsiteY194" fmla="*/ 726027 h 1086220"/>
              <a:gd name="connsiteX195" fmla="*/ 273671 w 1061768"/>
              <a:gd name="connsiteY195" fmla="*/ 743896 h 1086220"/>
              <a:gd name="connsiteX196" fmla="*/ 255802 w 1061768"/>
              <a:gd name="connsiteY196" fmla="*/ 726027 h 1086220"/>
              <a:gd name="connsiteX197" fmla="*/ 273671 w 1061768"/>
              <a:gd name="connsiteY197" fmla="*/ 708159 h 1086220"/>
              <a:gd name="connsiteX198" fmla="*/ 189030 w 1061768"/>
              <a:gd name="connsiteY198" fmla="*/ 708159 h 1086220"/>
              <a:gd name="connsiteX199" fmla="*/ 206899 w 1061768"/>
              <a:gd name="connsiteY199" fmla="*/ 726027 h 1086220"/>
              <a:gd name="connsiteX200" fmla="*/ 189030 w 1061768"/>
              <a:gd name="connsiteY200" fmla="*/ 743896 h 1086220"/>
              <a:gd name="connsiteX201" fmla="*/ 171161 w 1061768"/>
              <a:gd name="connsiteY201" fmla="*/ 726027 h 1086220"/>
              <a:gd name="connsiteX202" fmla="*/ 189030 w 1061768"/>
              <a:gd name="connsiteY202" fmla="*/ 708159 h 1086220"/>
              <a:gd name="connsiteX203" fmla="*/ 103450 w 1061768"/>
              <a:gd name="connsiteY203" fmla="*/ 708159 h 1086220"/>
              <a:gd name="connsiteX204" fmla="*/ 121317 w 1061768"/>
              <a:gd name="connsiteY204" fmla="*/ 726027 h 1086220"/>
              <a:gd name="connsiteX205" fmla="*/ 103450 w 1061768"/>
              <a:gd name="connsiteY205" fmla="*/ 743896 h 1086220"/>
              <a:gd name="connsiteX206" fmla="*/ 85580 w 1061768"/>
              <a:gd name="connsiteY206" fmla="*/ 726027 h 1086220"/>
              <a:gd name="connsiteX207" fmla="*/ 103450 w 1061768"/>
              <a:gd name="connsiteY207" fmla="*/ 708159 h 1086220"/>
              <a:gd name="connsiteX208" fmla="*/ 17869 w 1061768"/>
              <a:gd name="connsiteY208" fmla="*/ 708159 h 1086220"/>
              <a:gd name="connsiteX209" fmla="*/ 35737 w 1061768"/>
              <a:gd name="connsiteY209" fmla="*/ 726027 h 1086220"/>
              <a:gd name="connsiteX210" fmla="*/ 25391 w 1061768"/>
              <a:gd name="connsiteY210" fmla="*/ 742955 h 1086220"/>
              <a:gd name="connsiteX211" fmla="*/ 13166 w 1061768"/>
              <a:gd name="connsiteY211" fmla="*/ 709099 h 1086220"/>
              <a:gd name="connsiteX212" fmla="*/ 17869 w 1061768"/>
              <a:gd name="connsiteY212" fmla="*/ 708159 h 1086220"/>
              <a:gd name="connsiteX213" fmla="*/ 1043899 w 1061768"/>
              <a:gd name="connsiteY213" fmla="*/ 616936 h 1086220"/>
              <a:gd name="connsiteX214" fmla="*/ 1061768 w 1061768"/>
              <a:gd name="connsiteY214" fmla="*/ 634804 h 1086220"/>
              <a:gd name="connsiteX215" fmla="*/ 1043899 w 1061768"/>
              <a:gd name="connsiteY215" fmla="*/ 652673 h 1086220"/>
              <a:gd name="connsiteX216" fmla="*/ 1026031 w 1061768"/>
              <a:gd name="connsiteY216" fmla="*/ 634804 h 1086220"/>
              <a:gd name="connsiteX217" fmla="*/ 1043899 w 1061768"/>
              <a:gd name="connsiteY217" fmla="*/ 616936 h 1086220"/>
              <a:gd name="connsiteX218" fmla="*/ 958318 w 1061768"/>
              <a:gd name="connsiteY218" fmla="*/ 616936 h 1086220"/>
              <a:gd name="connsiteX219" fmla="*/ 976187 w 1061768"/>
              <a:gd name="connsiteY219" fmla="*/ 634804 h 1086220"/>
              <a:gd name="connsiteX220" fmla="*/ 958318 w 1061768"/>
              <a:gd name="connsiteY220" fmla="*/ 652673 h 1086220"/>
              <a:gd name="connsiteX221" fmla="*/ 940449 w 1061768"/>
              <a:gd name="connsiteY221" fmla="*/ 634804 h 1086220"/>
              <a:gd name="connsiteX222" fmla="*/ 958318 w 1061768"/>
              <a:gd name="connsiteY222" fmla="*/ 616936 h 1086220"/>
              <a:gd name="connsiteX223" fmla="*/ 872737 w 1061768"/>
              <a:gd name="connsiteY223" fmla="*/ 616936 h 1086220"/>
              <a:gd name="connsiteX224" fmla="*/ 890606 w 1061768"/>
              <a:gd name="connsiteY224" fmla="*/ 634804 h 1086220"/>
              <a:gd name="connsiteX225" fmla="*/ 872737 w 1061768"/>
              <a:gd name="connsiteY225" fmla="*/ 652673 h 1086220"/>
              <a:gd name="connsiteX226" fmla="*/ 854869 w 1061768"/>
              <a:gd name="connsiteY226" fmla="*/ 634804 h 1086220"/>
              <a:gd name="connsiteX227" fmla="*/ 872737 w 1061768"/>
              <a:gd name="connsiteY227" fmla="*/ 616936 h 1086220"/>
              <a:gd name="connsiteX228" fmla="*/ 787157 w 1061768"/>
              <a:gd name="connsiteY228" fmla="*/ 616936 h 1086220"/>
              <a:gd name="connsiteX229" fmla="*/ 805025 w 1061768"/>
              <a:gd name="connsiteY229" fmla="*/ 634804 h 1086220"/>
              <a:gd name="connsiteX230" fmla="*/ 787157 w 1061768"/>
              <a:gd name="connsiteY230" fmla="*/ 652673 h 1086220"/>
              <a:gd name="connsiteX231" fmla="*/ 769288 w 1061768"/>
              <a:gd name="connsiteY231" fmla="*/ 634804 h 1086220"/>
              <a:gd name="connsiteX232" fmla="*/ 787157 w 1061768"/>
              <a:gd name="connsiteY232" fmla="*/ 616936 h 1086220"/>
              <a:gd name="connsiteX233" fmla="*/ 701575 w 1061768"/>
              <a:gd name="connsiteY233" fmla="*/ 616936 h 1086220"/>
              <a:gd name="connsiteX234" fmla="*/ 719444 w 1061768"/>
              <a:gd name="connsiteY234" fmla="*/ 634804 h 1086220"/>
              <a:gd name="connsiteX235" fmla="*/ 701575 w 1061768"/>
              <a:gd name="connsiteY235" fmla="*/ 652673 h 1086220"/>
              <a:gd name="connsiteX236" fmla="*/ 683706 w 1061768"/>
              <a:gd name="connsiteY236" fmla="*/ 634804 h 1086220"/>
              <a:gd name="connsiteX237" fmla="*/ 701575 w 1061768"/>
              <a:gd name="connsiteY237" fmla="*/ 616936 h 1086220"/>
              <a:gd name="connsiteX238" fmla="*/ 615994 w 1061768"/>
              <a:gd name="connsiteY238" fmla="*/ 616936 h 1086220"/>
              <a:gd name="connsiteX239" fmla="*/ 633863 w 1061768"/>
              <a:gd name="connsiteY239" fmla="*/ 634804 h 1086220"/>
              <a:gd name="connsiteX240" fmla="*/ 615994 w 1061768"/>
              <a:gd name="connsiteY240" fmla="*/ 652673 h 1086220"/>
              <a:gd name="connsiteX241" fmla="*/ 598126 w 1061768"/>
              <a:gd name="connsiteY241" fmla="*/ 634804 h 1086220"/>
              <a:gd name="connsiteX242" fmla="*/ 615994 w 1061768"/>
              <a:gd name="connsiteY242" fmla="*/ 616936 h 1086220"/>
              <a:gd name="connsiteX243" fmla="*/ 530414 w 1061768"/>
              <a:gd name="connsiteY243" fmla="*/ 616936 h 1086220"/>
              <a:gd name="connsiteX244" fmla="*/ 548282 w 1061768"/>
              <a:gd name="connsiteY244" fmla="*/ 634804 h 1086220"/>
              <a:gd name="connsiteX245" fmla="*/ 530414 w 1061768"/>
              <a:gd name="connsiteY245" fmla="*/ 652673 h 1086220"/>
              <a:gd name="connsiteX246" fmla="*/ 512545 w 1061768"/>
              <a:gd name="connsiteY246" fmla="*/ 634804 h 1086220"/>
              <a:gd name="connsiteX247" fmla="*/ 530414 w 1061768"/>
              <a:gd name="connsiteY247" fmla="*/ 616936 h 1086220"/>
              <a:gd name="connsiteX248" fmla="*/ 444833 w 1061768"/>
              <a:gd name="connsiteY248" fmla="*/ 616936 h 1086220"/>
              <a:gd name="connsiteX249" fmla="*/ 462702 w 1061768"/>
              <a:gd name="connsiteY249" fmla="*/ 634804 h 1086220"/>
              <a:gd name="connsiteX250" fmla="*/ 444833 w 1061768"/>
              <a:gd name="connsiteY250" fmla="*/ 652673 h 1086220"/>
              <a:gd name="connsiteX251" fmla="*/ 426965 w 1061768"/>
              <a:gd name="connsiteY251" fmla="*/ 634804 h 1086220"/>
              <a:gd name="connsiteX252" fmla="*/ 444833 w 1061768"/>
              <a:gd name="connsiteY252" fmla="*/ 616936 h 1086220"/>
              <a:gd name="connsiteX253" fmla="*/ 359253 w 1061768"/>
              <a:gd name="connsiteY253" fmla="*/ 616936 h 1086220"/>
              <a:gd name="connsiteX254" fmla="*/ 377121 w 1061768"/>
              <a:gd name="connsiteY254" fmla="*/ 634804 h 1086220"/>
              <a:gd name="connsiteX255" fmla="*/ 359253 w 1061768"/>
              <a:gd name="connsiteY255" fmla="*/ 652673 h 1086220"/>
              <a:gd name="connsiteX256" fmla="*/ 341383 w 1061768"/>
              <a:gd name="connsiteY256" fmla="*/ 634804 h 1086220"/>
              <a:gd name="connsiteX257" fmla="*/ 359253 w 1061768"/>
              <a:gd name="connsiteY257" fmla="*/ 616936 h 1086220"/>
              <a:gd name="connsiteX258" fmla="*/ 273671 w 1061768"/>
              <a:gd name="connsiteY258" fmla="*/ 616936 h 1086220"/>
              <a:gd name="connsiteX259" fmla="*/ 291540 w 1061768"/>
              <a:gd name="connsiteY259" fmla="*/ 634804 h 1086220"/>
              <a:gd name="connsiteX260" fmla="*/ 273671 w 1061768"/>
              <a:gd name="connsiteY260" fmla="*/ 652673 h 1086220"/>
              <a:gd name="connsiteX261" fmla="*/ 255802 w 1061768"/>
              <a:gd name="connsiteY261" fmla="*/ 634804 h 1086220"/>
              <a:gd name="connsiteX262" fmla="*/ 273671 w 1061768"/>
              <a:gd name="connsiteY262" fmla="*/ 616936 h 1086220"/>
              <a:gd name="connsiteX263" fmla="*/ 189030 w 1061768"/>
              <a:gd name="connsiteY263" fmla="*/ 616936 h 1086220"/>
              <a:gd name="connsiteX264" fmla="*/ 206899 w 1061768"/>
              <a:gd name="connsiteY264" fmla="*/ 634804 h 1086220"/>
              <a:gd name="connsiteX265" fmla="*/ 189030 w 1061768"/>
              <a:gd name="connsiteY265" fmla="*/ 652673 h 1086220"/>
              <a:gd name="connsiteX266" fmla="*/ 171161 w 1061768"/>
              <a:gd name="connsiteY266" fmla="*/ 634804 h 1086220"/>
              <a:gd name="connsiteX267" fmla="*/ 189030 w 1061768"/>
              <a:gd name="connsiteY267" fmla="*/ 616936 h 1086220"/>
              <a:gd name="connsiteX268" fmla="*/ 103450 w 1061768"/>
              <a:gd name="connsiteY268" fmla="*/ 616936 h 1086220"/>
              <a:gd name="connsiteX269" fmla="*/ 121317 w 1061768"/>
              <a:gd name="connsiteY269" fmla="*/ 634804 h 1086220"/>
              <a:gd name="connsiteX270" fmla="*/ 103450 w 1061768"/>
              <a:gd name="connsiteY270" fmla="*/ 652673 h 1086220"/>
              <a:gd name="connsiteX271" fmla="*/ 85580 w 1061768"/>
              <a:gd name="connsiteY271" fmla="*/ 634804 h 1086220"/>
              <a:gd name="connsiteX272" fmla="*/ 103450 w 1061768"/>
              <a:gd name="connsiteY272" fmla="*/ 616936 h 1086220"/>
              <a:gd name="connsiteX273" fmla="*/ 17869 w 1061768"/>
              <a:gd name="connsiteY273" fmla="*/ 616936 h 1086220"/>
              <a:gd name="connsiteX274" fmla="*/ 35737 w 1061768"/>
              <a:gd name="connsiteY274" fmla="*/ 634804 h 1086220"/>
              <a:gd name="connsiteX275" fmla="*/ 17869 w 1061768"/>
              <a:gd name="connsiteY275" fmla="*/ 652673 h 1086220"/>
              <a:gd name="connsiteX276" fmla="*/ 0 w 1061768"/>
              <a:gd name="connsiteY276" fmla="*/ 634804 h 1086220"/>
              <a:gd name="connsiteX277" fmla="*/ 17869 w 1061768"/>
              <a:gd name="connsiteY277" fmla="*/ 616936 h 1086220"/>
              <a:gd name="connsiteX278" fmla="*/ 1043899 w 1061768"/>
              <a:gd name="connsiteY278" fmla="*/ 525711 h 1086220"/>
              <a:gd name="connsiteX279" fmla="*/ 1061768 w 1061768"/>
              <a:gd name="connsiteY279" fmla="*/ 543580 h 1086220"/>
              <a:gd name="connsiteX280" fmla="*/ 1043899 w 1061768"/>
              <a:gd name="connsiteY280" fmla="*/ 561448 h 1086220"/>
              <a:gd name="connsiteX281" fmla="*/ 1026031 w 1061768"/>
              <a:gd name="connsiteY281" fmla="*/ 543580 h 1086220"/>
              <a:gd name="connsiteX282" fmla="*/ 1043899 w 1061768"/>
              <a:gd name="connsiteY282" fmla="*/ 525711 h 1086220"/>
              <a:gd name="connsiteX283" fmla="*/ 958318 w 1061768"/>
              <a:gd name="connsiteY283" fmla="*/ 525711 h 1086220"/>
              <a:gd name="connsiteX284" fmla="*/ 976187 w 1061768"/>
              <a:gd name="connsiteY284" fmla="*/ 543580 h 1086220"/>
              <a:gd name="connsiteX285" fmla="*/ 958318 w 1061768"/>
              <a:gd name="connsiteY285" fmla="*/ 561448 h 1086220"/>
              <a:gd name="connsiteX286" fmla="*/ 940449 w 1061768"/>
              <a:gd name="connsiteY286" fmla="*/ 543580 h 1086220"/>
              <a:gd name="connsiteX287" fmla="*/ 958318 w 1061768"/>
              <a:gd name="connsiteY287" fmla="*/ 525711 h 1086220"/>
              <a:gd name="connsiteX288" fmla="*/ 872737 w 1061768"/>
              <a:gd name="connsiteY288" fmla="*/ 525711 h 1086220"/>
              <a:gd name="connsiteX289" fmla="*/ 890606 w 1061768"/>
              <a:gd name="connsiteY289" fmla="*/ 543580 h 1086220"/>
              <a:gd name="connsiteX290" fmla="*/ 872737 w 1061768"/>
              <a:gd name="connsiteY290" fmla="*/ 561448 h 1086220"/>
              <a:gd name="connsiteX291" fmla="*/ 854869 w 1061768"/>
              <a:gd name="connsiteY291" fmla="*/ 543580 h 1086220"/>
              <a:gd name="connsiteX292" fmla="*/ 872737 w 1061768"/>
              <a:gd name="connsiteY292" fmla="*/ 525711 h 1086220"/>
              <a:gd name="connsiteX293" fmla="*/ 787157 w 1061768"/>
              <a:gd name="connsiteY293" fmla="*/ 525711 h 1086220"/>
              <a:gd name="connsiteX294" fmla="*/ 805025 w 1061768"/>
              <a:gd name="connsiteY294" fmla="*/ 543580 h 1086220"/>
              <a:gd name="connsiteX295" fmla="*/ 787157 w 1061768"/>
              <a:gd name="connsiteY295" fmla="*/ 561448 h 1086220"/>
              <a:gd name="connsiteX296" fmla="*/ 769288 w 1061768"/>
              <a:gd name="connsiteY296" fmla="*/ 543580 h 1086220"/>
              <a:gd name="connsiteX297" fmla="*/ 787157 w 1061768"/>
              <a:gd name="connsiteY297" fmla="*/ 525711 h 1086220"/>
              <a:gd name="connsiteX298" fmla="*/ 701575 w 1061768"/>
              <a:gd name="connsiteY298" fmla="*/ 525711 h 1086220"/>
              <a:gd name="connsiteX299" fmla="*/ 719444 w 1061768"/>
              <a:gd name="connsiteY299" fmla="*/ 543580 h 1086220"/>
              <a:gd name="connsiteX300" fmla="*/ 701575 w 1061768"/>
              <a:gd name="connsiteY300" fmla="*/ 561448 h 1086220"/>
              <a:gd name="connsiteX301" fmla="*/ 683706 w 1061768"/>
              <a:gd name="connsiteY301" fmla="*/ 543580 h 1086220"/>
              <a:gd name="connsiteX302" fmla="*/ 701575 w 1061768"/>
              <a:gd name="connsiteY302" fmla="*/ 525711 h 1086220"/>
              <a:gd name="connsiteX303" fmla="*/ 615994 w 1061768"/>
              <a:gd name="connsiteY303" fmla="*/ 525711 h 1086220"/>
              <a:gd name="connsiteX304" fmla="*/ 633863 w 1061768"/>
              <a:gd name="connsiteY304" fmla="*/ 543580 h 1086220"/>
              <a:gd name="connsiteX305" fmla="*/ 615994 w 1061768"/>
              <a:gd name="connsiteY305" fmla="*/ 561448 h 1086220"/>
              <a:gd name="connsiteX306" fmla="*/ 598126 w 1061768"/>
              <a:gd name="connsiteY306" fmla="*/ 543580 h 1086220"/>
              <a:gd name="connsiteX307" fmla="*/ 615994 w 1061768"/>
              <a:gd name="connsiteY307" fmla="*/ 525711 h 1086220"/>
              <a:gd name="connsiteX308" fmla="*/ 530414 w 1061768"/>
              <a:gd name="connsiteY308" fmla="*/ 525711 h 1086220"/>
              <a:gd name="connsiteX309" fmla="*/ 548282 w 1061768"/>
              <a:gd name="connsiteY309" fmla="*/ 543580 h 1086220"/>
              <a:gd name="connsiteX310" fmla="*/ 530414 w 1061768"/>
              <a:gd name="connsiteY310" fmla="*/ 561448 h 1086220"/>
              <a:gd name="connsiteX311" fmla="*/ 512545 w 1061768"/>
              <a:gd name="connsiteY311" fmla="*/ 543580 h 1086220"/>
              <a:gd name="connsiteX312" fmla="*/ 530414 w 1061768"/>
              <a:gd name="connsiteY312" fmla="*/ 525711 h 1086220"/>
              <a:gd name="connsiteX313" fmla="*/ 444833 w 1061768"/>
              <a:gd name="connsiteY313" fmla="*/ 525711 h 1086220"/>
              <a:gd name="connsiteX314" fmla="*/ 462702 w 1061768"/>
              <a:gd name="connsiteY314" fmla="*/ 543580 h 1086220"/>
              <a:gd name="connsiteX315" fmla="*/ 444833 w 1061768"/>
              <a:gd name="connsiteY315" fmla="*/ 561448 h 1086220"/>
              <a:gd name="connsiteX316" fmla="*/ 426965 w 1061768"/>
              <a:gd name="connsiteY316" fmla="*/ 543580 h 1086220"/>
              <a:gd name="connsiteX317" fmla="*/ 444833 w 1061768"/>
              <a:gd name="connsiteY317" fmla="*/ 525711 h 1086220"/>
              <a:gd name="connsiteX318" fmla="*/ 359253 w 1061768"/>
              <a:gd name="connsiteY318" fmla="*/ 525711 h 1086220"/>
              <a:gd name="connsiteX319" fmla="*/ 377121 w 1061768"/>
              <a:gd name="connsiteY319" fmla="*/ 543580 h 1086220"/>
              <a:gd name="connsiteX320" fmla="*/ 359253 w 1061768"/>
              <a:gd name="connsiteY320" fmla="*/ 561448 h 1086220"/>
              <a:gd name="connsiteX321" fmla="*/ 341383 w 1061768"/>
              <a:gd name="connsiteY321" fmla="*/ 543580 h 1086220"/>
              <a:gd name="connsiteX322" fmla="*/ 359253 w 1061768"/>
              <a:gd name="connsiteY322" fmla="*/ 525711 h 1086220"/>
              <a:gd name="connsiteX323" fmla="*/ 273671 w 1061768"/>
              <a:gd name="connsiteY323" fmla="*/ 525711 h 1086220"/>
              <a:gd name="connsiteX324" fmla="*/ 291540 w 1061768"/>
              <a:gd name="connsiteY324" fmla="*/ 543580 h 1086220"/>
              <a:gd name="connsiteX325" fmla="*/ 273671 w 1061768"/>
              <a:gd name="connsiteY325" fmla="*/ 561448 h 1086220"/>
              <a:gd name="connsiteX326" fmla="*/ 255802 w 1061768"/>
              <a:gd name="connsiteY326" fmla="*/ 543580 h 1086220"/>
              <a:gd name="connsiteX327" fmla="*/ 273671 w 1061768"/>
              <a:gd name="connsiteY327" fmla="*/ 525711 h 1086220"/>
              <a:gd name="connsiteX328" fmla="*/ 189030 w 1061768"/>
              <a:gd name="connsiteY328" fmla="*/ 525711 h 1086220"/>
              <a:gd name="connsiteX329" fmla="*/ 206899 w 1061768"/>
              <a:gd name="connsiteY329" fmla="*/ 543580 h 1086220"/>
              <a:gd name="connsiteX330" fmla="*/ 189030 w 1061768"/>
              <a:gd name="connsiteY330" fmla="*/ 561448 h 1086220"/>
              <a:gd name="connsiteX331" fmla="*/ 171161 w 1061768"/>
              <a:gd name="connsiteY331" fmla="*/ 543580 h 1086220"/>
              <a:gd name="connsiteX332" fmla="*/ 189030 w 1061768"/>
              <a:gd name="connsiteY332" fmla="*/ 525711 h 1086220"/>
              <a:gd name="connsiteX333" fmla="*/ 103450 w 1061768"/>
              <a:gd name="connsiteY333" fmla="*/ 525711 h 1086220"/>
              <a:gd name="connsiteX334" fmla="*/ 121317 w 1061768"/>
              <a:gd name="connsiteY334" fmla="*/ 543580 h 1086220"/>
              <a:gd name="connsiteX335" fmla="*/ 103450 w 1061768"/>
              <a:gd name="connsiteY335" fmla="*/ 561448 h 1086220"/>
              <a:gd name="connsiteX336" fmla="*/ 85580 w 1061768"/>
              <a:gd name="connsiteY336" fmla="*/ 543580 h 1086220"/>
              <a:gd name="connsiteX337" fmla="*/ 103450 w 1061768"/>
              <a:gd name="connsiteY337" fmla="*/ 525711 h 1086220"/>
              <a:gd name="connsiteX338" fmla="*/ 17869 w 1061768"/>
              <a:gd name="connsiteY338" fmla="*/ 525711 h 1086220"/>
              <a:gd name="connsiteX339" fmla="*/ 35737 w 1061768"/>
              <a:gd name="connsiteY339" fmla="*/ 543580 h 1086220"/>
              <a:gd name="connsiteX340" fmla="*/ 17869 w 1061768"/>
              <a:gd name="connsiteY340" fmla="*/ 561448 h 1086220"/>
              <a:gd name="connsiteX341" fmla="*/ 0 w 1061768"/>
              <a:gd name="connsiteY341" fmla="*/ 543580 h 1086220"/>
              <a:gd name="connsiteX342" fmla="*/ 17869 w 1061768"/>
              <a:gd name="connsiteY342" fmla="*/ 525711 h 1086220"/>
              <a:gd name="connsiteX343" fmla="*/ 1043899 w 1061768"/>
              <a:gd name="connsiteY343" fmla="*/ 434488 h 1086220"/>
              <a:gd name="connsiteX344" fmla="*/ 1061768 w 1061768"/>
              <a:gd name="connsiteY344" fmla="*/ 452357 h 1086220"/>
              <a:gd name="connsiteX345" fmla="*/ 1043899 w 1061768"/>
              <a:gd name="connsiteY345" fmla="*/ 470225 h 1086220"/>
              <a:gd name="connsiteX346" fmla="*/ 1026031 w 1061768"/>
              <a:gd name="connsiteY346" fmla="*/ 452357 h 1086220"/>
              <a:gd name="connsiteX347" fmla="*/ 1043899 w 1061768"/>
              <a:gd name="connsiteY347" fmla="*/ 434488 h 1086220"/>
              <a:gd name="connsiteX348" fmla="*/ 958318 w 1061768"/>
              <a:gd name="connsiteY348" fmla="*/ 434488 h 1086220"/>
              <a:gd name="connsiteX349" fmla="*/ 976187 w 1061768"/>
              <a:gd name="connsiteY349" fmla="*/ 452357 h 1086220"/>
              <a:gd name="connsiteX350" fmla="*/ 958318 w 1061768"/>
              <a:gd name="connsiteY350" fmla="*/ 470225 h 1086220"/>
              <a:gd name="connsiteX351" fmla="*/ 940449 w 1061768"/>
              <a:gd name="connsiteY351" fmla="*/ 452357 h 1086220"/>
              <a:gd name="connsiteX352" fmla="*/ 958318 w 1061768"/>
              <a:gd name="connsiteY352" fmla="*/ 434488 h 1086220"/>
              <a:gd name="connsiteX353" fmla="*/ 872737 w 1061768"/>
              <a:gd name="connsiteY353" fmla="*/ 434488 h 1086220"/>
              <a:gd name="connsiteX354" fmla="*/ 890606 w 1061768"/>
              <a:gd name="connsiteY354" fmla="*/ 452357 h 1086220"/>
              <a:gd name="connsiteX355" fmla="*/ 872737 w 1061768"/>
              <a:gd name="connsiteY355" fmla="*/ 470225 h 1086220"/>
              <a:gd name="connsiteX356" fmla="*/ 854869 w 1061768"/>
              <a:gd name="connsiteY356" fmla="*/ 452357 h 1086220"/>
              <a:gd name="connsiteX357" fmla="*/ 872737 w 1061768"/>
              <a:gd name="connsiteY357" fmla="*/ 434488 h 1086220"/>
              <a:gd name="connsiteX358" fmla="*/ 787157 w 1061768"/>
              <a:gd name="connsiteY358" fmla="*/ 434488 h 1086220"/>
              <a:gd name="connsiteX359" fmla="*/ 805025 w 1061768"/>
              <a:gd name="connsiteY359" fmla="*/ 452357 h 1086220"/>
              <a:gd name="connsiteX360" fmla="*/ 787157 w 1061768"/>
              <a:gd name="connsiteY360" fmla="*/ 470225 h 1086220"/>
              <a:gd name="connsiteX361" fmla="*/ 769288 w 1061768"/>
              <a:gd name="connsiteY361" fmla="*/ 452357 h 1086220"/>
              <a:gd name="connsiteX362" fmla="*/ 787157 w 1061768"/>
              <a:gd name="connsiteY362" fmla="*/ 434488 h 1086220"/>
              <a:gd name="connsiteX363" fmla="*/ 701575 w 1061768"/>
              <a:gd name="connsiteY363" fmla="*/ 434488 h 1086220"/>
              <a:gd name="connsiteX364" fmla="*/ 719444 w 1061768"/>
              <a:gd name="connsiteY364" fmla="*/ 452357 h 1086220"/>
              <a:gd name="connsiteX365" fmla="*/ 701575 w 1061768"/>
              <a:gd name="connsiteY365" fmla="*/ 470225 h 1086220"/>
              <a:gd name="connsiteX366" fmla="*/ 683706 w 1061768"/>
              <a:gd name="connsiteY366" fmla="*/ 452357 h 1086220"/>
              <a:gd name="connsiteX367" fmla="*/ 701575 w 1061768"/>
              <a:gd name="connsiteY367" fmla="*/ 434488 h 1086220"/>
              <a:gd name="connsiteX368" fmla="*/ 615994 w 1061768"/>
              <a:gd name="connsiteY368" fmla="*/ 434488 h 1086220"/>
              <a:gd name="connsiteX369" fmla="*/ 633863 w 1061768"/>
              <a:gd name="connsiteY369" fmla="*/ 452357 h 1086220"/>
              <a:gd name="connsiteX370" fmla="*/ 615994 w 1061768"/>
              <a:gd name="connsiteY370" fmla="*/ 470225 h 1086220"/>
              <a:gd name="connsiteX371" fmla="*/ 598126 w 1061768"/>
              <a:gd name="connsiteY371" fmla="*/ 452357 h 1086220"/>
              <a:gd name="connsiteX372" fmla="*/ 615994 w 1061768"/>
              <a:gd name="connsiteY372" fmla="*/ 434488 h 1086220"/>
              <a:gd name="connsiteX373" fmla="*/ 530414 w 1061768"/>
              <a:gd name="connsiteY373" fmla="*/ 434488 h 1086220"/>
              <a:gd name="connsiteX374" fmla="*/ 548282 w 1061768"/>
              <a:gd name="connsiteY374" fmla="*/ 452357 h 1086220"/>
              <a:gd name="connsiteX375" fmla="*/ 530414 w 1061768"/>
              <a:gd name="connsiteY375" fmla="*/ 470225 h 1086220"/>
              <a:gd name="connsiteX376" fmla="*/ 512545 w 1061768"/>
              <a:gd name="connsiteY376" fmla="*/ 452357 h 1086220"/>
              <a:gd name="connsiteX377" fmla="*/ 530414 w 1061768"/>
              <a:gd name="connsiteY377" fmla="*/ 434488 h 1086220"/>
              <a:gd name="connsiteX378" fmla="*/ 444833 w 1061768"/>
              <a:gd name="connsiteY378" fmla="*/ 434488 h 1086220"/>
              <a:gd name="connsiteX379" fmla="*/ 462702 w 1061768"/>
              <a:gd name="connsiteY379" fmla="*/ 452357 h 1086220"/>
              <a:gd name="connsiteX380" fmla="*/ 444833 w 1061768"/>
              <a:gd name="connsiteY380" fmla="*/ 470225 h 1086220"/>
              <a:gd name="connsiteX381" fmla="*/ 426965 w 1061768"/>
              <a:gd name="connsiteY381" fmla="*/ 452357 h 1086220"/>
              <a:gd name="connsiteX382" fmla="*/ 444833 w 1061768"/>
              <a:gd name="connsiteY382" fmla="*/ 434488 h 1086220"/>
              <a:gd name="connsiteX383" fmla="*/ 359253 w 1061768"/>
              <a:gd name="connsiteY383" fmla="*/ 434488 h 1086220"/>
              <a:gd name="connsiteX384" fmla="*/ 377121 w 1061768"/>
              <a:gd name="connsiteY384" fmla="*/ 452357 h 1086220"/>
              <a:gd name="connsiteX385" fmla="*/ 359253 w 1061768"/>
              <a:gd name="connsiteY385" fmla="*/ 470225 h 1086220"/>
              <a:gd name="connsiteX386" fmla="*/ 341383 w 1061768"/>
              <a:gd name="connsiteY386" fmla="*/ 452357 h 1086220"/>
              <a:gd name="connsiteX387" fmla="*/ 359253 w 1061768"/>
              <a:gd name="connsiteY387" fmla="*/ 434488 h 1086220"/>
              <a:gd name="connsiteX388" fmla="*/ 273671 w 1061768"/>
              <a:gd name="connsiteY388" fmla="*/ 434488 h 1086220"/>
              <a:gd name="connsiteX389" fmla="*/ 291540 w 1061768"/>
              <a:gd name="connsiteY389" fmla="*/ 452357 h 1086220"/>
              <a:gd name="connsiteX390" fmla="*/ 273671 w 1061768"/>
              <a:gd name="connsiteY390" fmla="*/ 470225 h 1086220"/>
              <a:gd name="connsiteX391" fmla="*/ 255802 w 1061768"/>
              <a:gd name="connsiteY391" fmla="*/ 452357 h 1086220"/>
              <a:gd name="connsiteX392" fmla="*/ 273671 w 1061768"/>
              <a:gd name="connsiteY392" fmla="*/ 434488 h 1086220"/>
              <a:gd name="connsiteX393" fmla="*/ 189030 w 1061768"/>
              <a:gd name="connsiteY393" fmla="*/ 434488 h 1086220"/>
              <a:gd name="connsiteX394" fmla="*/ 206899 w 1061768"/>
              <a:gd name="connsiteY394" fmla="*/ 452357 h 1086220"/>
              <a:gd name="connsiteX395" fmla="*/ 189030 w 1061768"/>
              <a:gd name="connsiteY395" fmla="*/ 470225 h 1086220"/>
              <a:gd name="connsiteX396" fmla="*/ 171161 w 1061768"/>
              <a:gd name="connsiteY396" fmla="*/ 452357 h 1086220"/>
              <a:gd name="connsiteX397" fmla="*/ 189030 w 1061768"/>
              <a:gd name="connsiteY397" fmla="*/ 434488 h 1086220"/>
              <a:gd name="connsiteX398" fmla="*/ 103450 w 1061768"/>
              <a:gd name="connsiteY398" fmla="*/ 434488 h 1086220"/>
              <a:gd name="connsiteX399" fmla="*/ 121317 w 1061768"/>
              <a:gd name="connsiteY399" fmla="*/ 452357 h 1086220"/>
              <a:gd name="connsiteX400" fmla="*/ 103450 w 1061768"/>
              <a:gd name="connsiteY400" fmla="*/ 470225 h 1086220"/>
              <a:gd name="connsiteX401" fmla="*/ 85580 w 1061768"/>
              <a:gd name="connsiteY401" fmla="*/ 452357 h 1086220"/>
              <a:gd name="connsiteX402" fmla="*/ 103450 w 1061768"/>
              <a:gd name="connsiteY402" fmla="*/ 434488 h 1086220"/>
              <a:gd name="connsiteX403" fmla="*/ 17869 w 1061768"/>
              <a:gd name="connsiteY403" fmla="*/ 434488 h 1086220"/>
              <a:gd name="connsiteX404" fmla="*/ 35737 w 1061768"/>
              <a:gd name="connsiteY404" fmla="*/ 452357 h 1086220"/>
              <a:gd name="connsiteX405" fmla="*/ 17869 w 1061768"/>
              <a:gd name="connsiteY405" fmla="*/ 470225 h 1086220"/>
              <a:gd name="connsiteX406" fmla="*/ 0 w 1061768"/>
              <a:gd name="connsiteY406" fmla="*/ 452357 h 1086220"/>
              <a:gd name="connsiteX407" fmla="*/ 17869 w 1061768"/>
              <a:gd name="connsiteY407" fmla="*/ 434488 h 1086220"/>
              <a:gd name="connsiteX408" fmla="*/ 1035436 w 1061768"/>
              <a:gd name="connsiteY408" fmla="*/ 344205 h 1086220"/>
              <a:gd name="connsiteX409" fmla="*/ 1047661 w 1061768"/>
              <a:gd name="connsiteY409" fmla="*/ 378061 h 1086220"/>
              <a:gd name="connsiteX410" fmla="*/ 1042959 w 1061768"/>
              <a:gd name="connsiteY410" fmla="*/ 379001 h 1086220"/>
              <a:gd name="connsiteX411" fmla="*/ 1025090 w 1061768"/>
              <a:gd name="connsiteY411" fmla="*/ 361133 h 1086220"/>
              <a:gd name="connsiteX412" fmla="*/ 1035436 w 1061768"/>
              <a:gd name="connsiteY412" fmla="*/ 344205 h 1086220"/>
              <a:gd name="connsiteX413" fmla="*/ 25391 w 1061768"/>
              <a:gd name="connsiteY413" fmla="*/ 344205 h 1086220"/>
              <a:gd name="connsiteX414" fmla="*/ 35737 w 1061768"/>
              <a:gd name="connsiteY414" fmla="*/ 361133 h 1086220"/>
              <a:gd name="connsiteX415" fmla="*/ 17869 w 1061768"/>
              <a:gd name="connsiteY415" fmla="*/ 379001 h 1086220"/>
              <a:gd name="connsiteX416" fmla="*/ 13166 w 1061768"/>
              <a:gd name="connsiteY416" fmla="*/ 378061 h 1086220"/>
              <a:gd name="connsiteX417" fmla="*/ 25391 w 1061768"/>
              <a:gd name="connsiteY417" fmla="*/ 344205 h 1086220"/>
              <a:gd name="connsiteX418" fmla="*/ 958318 w 1061768"/>
              <a:gd name="connsiteY418" fmla="*/ 343264 h 1086220"/>
              <a:gd name="connsiteX419" fmla="*/ 976187 w 1061768"/>
              <a:gd name="connsiteY419" fmla="*/ 361132 h 1086220"/>
              <a:gd name="connsiteX420" fmla="*/ 958318 w 1061768"/>
              <a:gd name="connsiteY420" fmla="*/ 379001 h 1086220"/>
              <a:gd name="connsiteX421" fmla="*/ 940449 w 1061768"/>
              <a:gd name="connsiteY421" fmla="*/ 361132 h 1086220"/>
              <a:gd name="connsiteX422" fmla="*/ 958318 w 1061768"/>
              <a:gd name="connsiteY422" fmla="*/ 343264 h 1086220"/>
              <a:gd name="connsiteX423" fmla="*/ 872737 w 1061768"/>
              <a:gd name="connsiteY423" fmla="*/ 343264 h 1086220"/>
              <a:gd name="connsiteX424" fmla="*/ 890606 w 1061768"/>
              <a:gd name="connsiteY424" fmla="*/ 361132 h 1086220"/>
              <a:gd name="connsiteX425" fmla="*/ 872737 w 1061768"/>
              <a:gd name="connsiteY425" fmla="*/ 379001 h 1086220"/>
              <a:gd name="connsiteX426" fmla="*/ 854869 w 1061768"/>
              <a:gd name="connsiteY426" fmla="*/ 361132 h 1086220"/>
              <a:gd name="connsiteX427" fmla="*/ 872737 w 1061768"/>
              <a:gd name="connsiteY427" fmla="*/ 343264 h 1086220"/>
              <a:gd name="connsiteX428" fmla="*/ 787157 w 1061768"/>
              <a:gd name="connsiteY428" fmla="*/ 343264 h 1086220"/>
              <a:gd name="connsiteX429" fmla="*/ 805025 w 1061768"/>
              <a:gd name="connsiteY429" fmla="*/ 361132 h 1086220"/>
              <a:gd name="connsiteX430" fmla="*/ 787157 w 1061768"/>
              <a:gd name="connsiteY430" fmla="*/ 379001 h 1086220"/>
              <a:gd name="connsiteX431" fmla="*/ 769288 w 1061768"/>
              <a:gd name="connsiteY431" fmla="*/ 361132 h 1086220"/>
              <a:gd name="connsiteX432" fmla="*/ 787157 w 1061768"/>
              <a:gd name="connsiteY432" fmla="*/ 343264 h 1086220"/>
              <a:gd name="connsiteX433" fmla="*/ 701575 w 1061768"/>
              <a:gd name="connsiteY433" fmla="*/ 343264 h 1086220"/>
              <a:gd name="connsiteX434" fmla="*/ 719444 w 1061768"/>
              <a:gd name="connsiteY434" fmla="*/ 361132 h 1086220"/>
              <a:gd name="connsiteX435" fmla="*/ 701575 w 1061768"/>
              <a:gd name="connsiteY435" fmla="*/ 379001 h 1086220"/>
              <a:gd name="connsiteX436" fmla="*/ 683706 w 1061768"/>
              <a:gd name="connsiteY436" fmla="*/ 361132 h 1086220"/>
              <a:gd name="connsiteX437" fmla="*/ 701575 w 1061768"/>
              <a:gd name="connsiteY437" fmla="*/ 343264 h 1086220"/>
              <a:gd name="connsiteX438" fmla="*/ 615994 w 1061768"/>
              <a:gd name="connsiteY438" fmla="*/ 343264 h 1086220"/>
              <a:gd name="connsiteX439" fmla="*/ 633863 w 1061768"/>
              <a:gd name="connsiteY439" fmla="*/ 361132 h 1086220"/>
              <a:gd name="connsiteX440" fmla="*/ 615994 w 1061768"/>
              <a:gd name="connsiteY440" fmla="*/ 379001 h 1086220"/>
              <a:gd name="connsiteX441" fmla="*/ 598126 w 1061768"/>
              <a:gd name="connsiteY441" fmla="*/ 361132 h 1086220"/>
              <a:gd name="connsiteX442" fmla="*/ 615994 w 1061768"/>
              <a:gd name="connsiteY442" fmla="*/ 343264 h 1086220"/>
              <a:gd name="connsiteX443" fmla="*/ 530414 w 1061768"/>
              <a:gd name="connsiteY443" fmla="*/ 343264 h 1086220"/>
              <a:gd name="connsiteX444" fmla="*/ 548282 w 1061768"/>
              <a:gd name="connsiteY444" fmla="*/ 361132 h 1086220"/>
              <a:gd name="connsiteX445" fmla="*/ 530414 w 1061768"/>
              <a:gd name="connsiteY445" fmla="*/ 379001 h 1086220"/>
              <a:gd name="connsiteX446" fmla="*/ 512545 w 1061768"/>
              <a:gd name="connsiteY446" fmla="*/ 361132 h 1086220"/>
              <a:gd name="connsiteX447" fmla="*/ 530414 w 1061768"/>
              <a:gd name="connsiteY447" fmla="*/ 343264 h 1086220"/>
              <a:gd name="connsiteX448" fmla="*/ 444833 w 1061768"/>
              <a:gd name="connsiteY448" fmla="*/ 343264 h 1086220"/>
              <a:gd name="connsiteX449" fmla="*/ 462702 w 1061768"/>
              <a:gd name="connsiteY449" fmla="*/ 361132 h 1086220"/>
              <a:gd name="connsiteX450" fmla="*/ 444833 w 1061768"/>
              <a:gd name="connsiteY450" fmla="*/ 379001 h 1086220"/>
              <a:gd name="connsiteX451" fmla="*/ 426965 w 1061768"/>
              <a:gd name="connsiteY451" fmla="*/ 361132 h 1086220"/>
              <a:gd name="connsiteX452" fmla="*/ 444833 w 1061768"/>
              <a:gd name="connsiteY452" fmla="*/ 343264 h 1086220"/>
              <a:gd name="connsiteX453" fmla="*/ 359253 w 1061768"/>
              <a:gd name="connsiteY453" fmla="*/ 343264 h 1086220"/>
              <a:gd name="connsiteX454" fmla="*/ 377121 w 1061768"/>
              <a:gd name="connsiteY454" fmla="*/ 361132 h 1086220"/>
              <a:gd name="connsiteX455" fmla="*/ 359253 w 1061768"/>
              <a:gd name="connsiteY455" fmla="*/ 379001 h 1086220"/>
              <a:gd name="connsiteX456" fmla="*/ 341383 w 1061768"/>
              <a:gd name="connsiteY456" fmla="*/ 361132 h 1086220"/>
              <a:gd name="connsiteX457" fmla="*/ 359253 w 1061768"/>
              <a:gd name="connsiteY457" fmla="*/ 343264 h 1086220"/>
              <a:gd name="connsiteX458" fmla="*/ 273671 w 1061768"/>
              <a:gd name="connsiteY458" fmla="*/ 343264 h 1086220"/>
              <a:gd name="connsiteX459" fmla="*/ 291540 w 1061768"/>
              <a:gd name="connsiteY459" fmla="*/ 361132 h 1086220"/>
              <a:gd name="connsiteX460" fmla="*/ 273671 w 1061768"/>
              <a:gd name="connsiteY460" fmla="*/ 379001 h 1086220"/>
              <a:gd name="connsiteX461" fmla="*/ 255802 w 1061768"/>
              <a:gd name="connsiteY461" fmla="*/ 361132 h 1086220"/>
              <a:gd name="connsiteX462" fmla="*/ 273671 w 1061768"/>
              <a:gd name="connsiteY462" fmla="*/ 343264 h 1086220"/>
              <a:gd name="connsiteX463" fmla="*/ 189030 w 1061768"/>
              <a:gd name="connsiteY463" fmla="*/ 343264 h 1086220"/>
              <a:gd name="connsiteX464" fmla="*/ 206899 w 1061768"/>
              <a:gd name="connsiteY464" fmla="*/ 361132 h 1086220"/>
              <a:gd name="connsiteX465" fmla="*/ 189030 w 1061768"/>
              <a:gd name="connsiteY465" fmla="*/ 379001 h 1086220"/>
              <a:gd name="connsiteX466" fmla="*/ 171161 w 1061768"/>
              <a:gd name="connsiteY466" fmla="*/ 361132 h 1086220"/>
              <a:gd name="connsiteX467" fmla="*/ 189030 w 1061768"/>
              <a:gd name="connsiteY467" fmla="*/ 343264 h 1086220"/>
              <a:gd name="connsiteX468" fmla="*/ 103450 w 1061768"/>
              <a:gd name="connsiteY468" fmla="*/ 343264 h 1086220"/>
              <a:gd name="connsiteX469" fmla="*/ 121317 w 1061768"/>
              <a:gd name="connsiteY469" fmla="*/ 361132 h 1086220"/>
              <a:gd name="connsiteX470" fmla="*/ 103450 w 1061768"/>
              <a:gd name="connsiteY470" fmla="*/ 379001 h 1086220"/>
              <a:gd name="connsiteX471" fmla="*/ 85580 w 1061768"/>
              <a:gd name="connsiteY471" fmla="*/ 361132 h 1086220"/>
              <a:gd name="connsiteX472" fmla="*/ 103450 w 1061768"/>
              <a:gd name="connsiteY472" fmla="*/ 343264 h 1086220"/>
              <a:gd name="connsiteX473" fmla="*/ 958318 w 1061768"/>
              <a:gd name="connsiteY473" fmla="*/ 252041 h 1086220"/>
              <a:gd name="connsiteX474" fmla="*/ 976187 w 1061768"/>
              <a:gd name="connsiteY474" fmla="*/ 269910 h 1086220"/>
              <a:gd name="connsiteX475" fmla="*/ 958318 w 1061768"/>
              <a:gd name="connsiteY475" fmla="*/ 287778 h 1086220"/>
              <a:gd name="connsiteX476" fmla="*/ 940449 w 1061768"/>
              <a:gd name="connsiteY476" fmla="*/ 269910 h 1086220"/>
              <a:gd name="connsiteX477" fmla="*/ 958318 w 1061768"/>
              <a:gd name="connsiteY477" fmla="*/ 252041 h 1086220"/>
              <a:gd name="connsiteX478" fmla="*/ 872737 w 1061768"/>
              <a:gd name="connsiteY478" fmla="*/ 252041 h 1086220"/>
              <a:gd name="connsiteX479" fmla="*/ 890606 w 1061768"/>
              <a:gd name="connsiteY479" fmla="*/ 269910 h 1086220"/>
              <a:gd name="connsiteX480" fmla="*/ 872737 w 1061768"/>
              <a:gd name="connsiteY480" fmla="*/ 287778 h 1086220"/>
              <a:gd name="connsiteX481" fmla="*/ 854869 w 1061768"/>
              <a:gd name="connsiteY481" fmla="*/ 269910 h 1086220"/>
              <a:gd name="connsiteX482" fmla="*/ 872737 w 1061768"/>
              <a:gd name="connsiteY482" fmla="*/ 252041 h 1086220"/>
              <a:gd name="connsiteX483" fmla="*/ 787157 w 1061768"/>
              <a:gd name="connsiteY483" fmla="*/ 252041 h 1086220"/>
              <a:gd name="connsiteX484" fmla="*/ 805025 w 1061768"/>
              <a:gd name="connsiteY484" fmla="*/ 269910 h 1086220"/>
              <a:gd name="connsiteX485" fmla="*/ 787157 w 1061768"/>
              <a:gd name="connsiteY485" fmla="*/ 287778 h 1086220"/>
              <a:gd name="connsiteX486" fmla="*/ 769288 w 1061768"/>
              <a:gd name="connsiteY486" fmla="*/ 269910 h 1086220"/>
              <a:gd name="connsiteX487" fmla="*/ 787157 w 1061768"/>
              <a:gd name="connsiteY487" fmla="*/ 252041 h 1086220"/>
              <a:gd name="connsiteX488" fmla="*/ 701575 w 1061768"/>
              <a:gd name="connsiteY488" fmla="*/ 252041 h 1086220"/>
              <a:gd name="connsiteX489" fmla="*/ 719444 w 1061768"/>
              <a:gd name="connsiteY489" fmla="*/ 269910 h 1086220"/>
              <a:gd name="connsiteX490" fmla="*/ 701575 w 1061768"/>
              <a:gd name="connsiteY490" fmla="*/ 287778 h 1086220"/>
              <a:gd name="connsiteX491" fmla="*/ 683706 w 1061768"/>
              <a:gd name="connsiteY491" fmla="*/ 269910 h 1086220"/>
              <a:gd name="connsiteX492" fmla="*/ 701575 w 1061768"/>
              <a:gd name="connsiteY492" fmla="*/ 252041 h 1086220"/>
              <a:gd name="connsiteX493" fmla="*/ 615994 w 1061768"/>
              <a:gd name="connsiteY493" fmla="*/ 252041 h 1086220"/>
              <a:gd name="connsiteX494" fmla="*/ 633863 w 1061768"/>
              <a:gd name="connsiteY494" fmla="*/ 269910 h 1086220"/>
              <a:gd name="connsiteX495" fmla="*/ 615994 w 1061768"/>
              <a:gd name="connsiteY495" fmla="*/ 287778 h 1086220"/>
              <a:gd name="connsiteX496" fmla="*/ 598126 w 1061768"/>
              <a:gd name="connsiteY496" fmla="*/ 269910 h 1086220"/>
              <a:gd name="connsiteX497" fmla="*/ 615994 w 1061768"/>
              <a:gd name="connsiteY497" fmla="*/ 252041 h 1086220"/>
              <a:gd name="connsiteX498" fmla="*/ 530414 w 1061768"/>
              <a:gd name="connsiteY498" fmla="*/ 252041 h 1086220"/>
              <a:gd name="connsiteX499" fmla="*/ 548282 w 1061768"/>
              <a:gd name="connsiteY499" fmla="*/ 269910 h 1086220"/>
              <a:gd name="connsiteX500" fmla="*/ 530414 w 1061768"/>
              <a:gd name="connsiteY500" fmla="*/ 287778 h 1086220"/>
              <a:gd name="connsiteX501" fmla="*/ 512545 w 1061768"/>
              <a:gd name="connsiteY501" fmla="*/ 269910 h 1086220"/>
              <a:gd name="connsiteX502" fmla="*/ 530414 w 1061768"/>
              <a:gd name="connsiteY502" fmla="*/ 252041 h 1086220"/>
              <a:gd name="connsiteX503" fmla="*/ 444833 w 1061768"/>
              <a:gd name="connsiteY503" fmla="*/ 252041 h 1086220"/>
              <a:gd name="connsiteX504" fmla="*/ 462702 w 1061768"/>
              <a:gd name="connsiteY504" fmla="*/ 269910 h 1086220"/>
              <a:gd name="connsiteX505" fmla="*/ 444833 w 1061768"/>
              <a:gd name="connsiteY505" fmla="*/ 287778 h 1086220"/>
              <a:gd name="connsiteX506" fmla="*/ 426966 w 1061768"/>
              <a:gd name="connsiteY506" fmla="*/ 269910 h 1086220"/>
              <a:gd name="connsiteX507" fmla="*/ 444833 w 1061768"/>
              <a:gd name="connsiteY507" fmla="*/ 252041 h 1086220"/>
              <a:gd name="connsiteX508" fmla="*/ 359254 w 1061768"/>
              <a:gd name="connsiteY508" fmla="*/ 252041 h 1086220"/>
              <a:gd name="connsiteX509" fmla="*/ 377122 w 1061768"/>
              <a:gd name="connsiteY509" fmla="*/ 269910 h 1086220"/>
              <a:gd name="connsiteX510" fmla="*/ 359254 w 1061768"/>
              <a:gd name="connsiteY510" fmla="*/ 287778 h 1086220"/>
              <a:gd name="connsiteX511" fmla="*/ 341383 w 1061768"/>
              <a:gd name="connsiteY511" fmla="*/ 269910 h 1086220"/>
              <a:gd name="connsiteX512" fmla="*/ 359254 w 1061768"/>
              <a:gd name="connsiteY512" fmla="*/ 252041 h 1086220"/>
              <a:gd name="connsiteX513" fmla="*/ 273671 w 1061768"/>
              <a:gd name="connsiteY513" fmla="*/ 252041 h 1086220"/>
              <a:gd name="connsiteX514" fmla="*/ 291540 w 1061768"/>
              <a:gd name="connsiteY514" fmla="*/ 269910 h 1086220"/>
              <a:gd name="connsiteX515" fmla="*/ 273671 w 1061768"/>
              <a:gd name="connsiteY515" fmla="*/ 287778 h 1086220"/>
              <a:gd name="connsiteX516" fmla="*/ 255802 w 1061768"/>
              <a:gd name="connsiteY516" fmla="*/ 269910 h 1086220"/>
              <a:gd name="connsiteX517" fmla="*/ 273671 w 1061768"/>
              <a:gd name="connsiteY517" fmla="*/ 252041 h 1086220"/>
              <a:gd name="connsiteX518" fmla="*/ 189030 w 1061768"/>
              <a:gd name="connsiteY518" fmla="*/ 252041 h 1086220"/>
              <a:gd name="connsiteX519" fmla="*/ 206899 w 1061768"/>
              <a:gd name="connsiteY519" fmla="*/ 269910 h 1086220"/>
              <a:gd name="connsiteX520" fmla="*/ 189030 w 1061768"/>
              <a:gd name="connsiteY520" fmla="*/ 287778 h 1086220"/>
              <a:gd name="connsiteX521" fmla="*/ 171161 w 1061768"/>
              <a:gd name="connsiteY521" fmla="*/ 269910 h 1086220"/>
              <a:gd name="connsiteX522" fmla="*/ 189030 w 1061768"/>
              <a:gd name="connsiteY522" fmla="*/ 252041 h 1086220"/>
              <a:gd name="connsiteX523" fmla="*/ 103450 w 1061768"/>
              <a:gd name="connsiteY523" fmla="*/ 252041 h 1086220"/>
              <a:gd name="connsiteX524" fmla="*/ 121317 w 1061768"/>
              <a:gd name="connsiteY524" fmla="*/ 269910 h 1086220"/>
              <a:gd name="connsiteX525" fmla="*/ 103450 w 1061768"/>
              <a:gd name="connsiteY525" fmla="*/ 287778 h 1086220"/>
              <a:gd name="connsiteX526" fmla="*/ 85580 w 1061768"/>
              <a:gd name="connsiteY526" fmla="*/ 269910 h 1086220"/>
              <a:gd name="connsiteX527" fmla="*/ 103450 w 1061768"/>
              <a:gd name="connsiteY527" fmla="*/ 252041 h 1086220"/>
              <a:gd name="connsiteX528" fmla="*/ 872737 w 1061768"/>
              <a:gd name="connsiteY528" fmla="*/ 160817 h 1086220"/>
              <a:gd name="connsiteX529" fmla="*/ 890606 w 1061768"/>
              <a:gd name="connsiteY529" fmla="*/ 178685 h 1086220"/>
              <a:gd name="connsiteX530" fmla="*/ 872737 w 1061768"/>
              <a:gd name="connsiteY530" fmla="*/ 196554 h 1086220"/>
              <a:gd name="connsiteX531" fmla="*/ 854869 w 1061768"/>
              <a:gd name="connsiteY531" fmla="*/ 178685 h 1086220"/>
              <a:gd name="connsiteX532" fmla="*/ 872737 w 1061768"/>
              <a:gd name="connsiteY532" fmla="*/ 160817 h 1086220"/>
              <a:gd name="connsiteX533" fmla="*/ 787157 w 1061768"/>
              <a:gd name="connsiteY533" fmla="*/ 160817 h 1086220"/>
              <a:gd name="connsiteX534" fmla="*/ 805025 w 1061768"/>
              <a:gd name="connsiteY534" fmla="*/ 178685 h 1086220"/>
              <a:gd name="connsiteX535" fmla="*/ 787157 w 1061768"/>
              <a:gd name="connsiteY535" fmla="*/ 196554 h 1086220"/>
              <a:gd name="connsiteX536" fmla="*/ 769288 w 1061768"/>
              <a:gd name="connsiteY536" fmla="*/ 178685 h 1086220"/>
              <a:gd name="connsiteX537" fmla="*/ 787157 w 1061768"/>
              <a:gd name="connsiteY537" fmla="*/ 160817 h 1086220"/>
              <a:gd name="connsiteX538" fmla="*/ 701575 w 1061768"/>
              <a:gd name="connsiteY538" fmla="*/ 160817 h 1086220"/>
              <a:gd name="connsiteX539" fmla="*/ 719444 w 1061768"/>
              <a:gd name="connsiteY539" fmla="*/ 178685 h 1086220"/>
              <a:gd name="connsiteX540" fmla="*/ 701575 w 1061768"/>
              <a:gd name="connsiteY540" fmla="*/ 196554 h 1086220"/>
              <a:gd name="connsiteX541" fmla="*/ 683706 w 1061768"/>
              <a:gd name="connsiteY541" fmla="*/ 178685 h 1086220"/>
              <a:gd name="connsiteX542" fmla="*/ 701575 w 1061768"/>
              <a:gd name="connsiteY542" fmla="*/ 160817 h 1086220"/>
              <a:gd name="connsiteX543" fmla="*/ 615994 w 1061768"/>
              <a:gd name="connsiteY543" fmla="*/ 160817 h 1086220"/>
              <a:gd name="connsiteX544" fmla="*/ 633863 w 1061768"/>
              <a:gd name="connsiteY544" fmla="*/ 178685 h 1086220"/>
              <a:gd name="connsiteX545" fmla="*/ 615994 w 1061768"/>
              <a:gd name="connsiteY545" fmla="*/ 196554 h 1086220"/>
              <a:gd name="connsiteX546" fmla="*/ 598126 w 1061768"/>
              <a:gd name="connsiteY546" fmla="*/ 178685 h 1086220"/>
              <a:gd name="connsiteX547" fmla="*/ 615994 w 1061768"/>
              <a:gd name="connsiteY547" fmla="*/ 160817 h 1086220"/>
              <a:gd name="connsiteX548" fmla="*/ 530414 w 1061768"/>
              <a:gd name="connsiteY548" fmla="*/ 160817 h 1086220"/>
              <a:gd name="connsiteX549" fmla="*/ 548282 w 1061768"/>
              <a:gd name="connsiteY549" fmla="*/ 178685 h 1086220"/>
              <a:gd name="connsiteX550" fmla="*/ 530414 w 1061768"/>
              <a:gd name="connsiteY550" fmla="*/ 196554 h 1086220"/>
              <a:gd name="connsiteX551" fmla="*/ 512545 w 1061768"/>
              <a:gd name="connsiteY551" fmla="*/ 178685 h 1086220"/>
              <a:gd name="connsiteX552" fmla="*/ 530414 w 1061768"/>
              <a:gd name="connsiteY552" fmla="*/ 160817 h 1086220"/>
              <a:gd name="connsiteX553" fmla="*/ 444833 w 1061768"/>
              <a:gd name="connsiteY553" fmla="*/ 160817 h 1086220"/>
              <a:gd name="connsiteX554" fmla="*/ 462702 w 1061768"/>
              <a:gd name="connsiteY554" fmla="*/ 178685 h 1086220"/>
              <a:gd name="connsiteX555" fmla="*/ 444833 w 1061768"/>
              <a:gd name="connsiteY555" fmla="*/ 196554 h 1086220"/>
              <a:gd name="connsiteX556" fmla="*/ 426966 w 1061768"/>
              <a:gd name="connsiteY556" fmla="*/ 178685 h 1086220"/>
              <a:gd name="connsiteX557" fmla="*/ 444833 w 1061768"/>
              <a:gd name="connsiteY557" fmla="*/ 160817 h 1086220"/>
              <a:gd name="connsiteX558" fmla="*/ 359254 w 1061768"/>
              <a:gd name="connsiteY558" fmla="*/ 160817 h 1086220"/>
              <a:gd name="connsiteX559" fmla="*/ 377122 w 1061768"/>
              <a:gd name="connsiteY559" fmla="*/ 178685 h 1086220"/>
              <a:gd name="connsiteX560" fmla="*/ 359254 w 1061768"/>
              <a:gd name="connsiteY560" fmla="*/ 196554 h 1086220"/>
              <a:gd name="connsiteX561" fmla="*/ 341383 w 1061768"/>
              <a:gd name="connsiteY561" fmla="*/ 178685 h 1086220"/>
              <a:gd name="connsiteX562" fmla="*/ 359254 w 1061768"/>
              <a:gd name="connsiteY562" fmla="*/ 160817 h 1086220"/>
              <a:gd name="connsiteX563" fmla="*/ 273671 w 1061768"/>
              <a:gd name="connsiteY563" fmla="*/ 160817 h 1086220"/>
              <a:gd name="connsiteX564" fmla="*/ 291540 w 1061768"/>
              <a:gd name="connsiteY564" fmla="*/ 178685 h 1086220"/>
              <a:gd name="connsiteX565" fmla="*/ 273671 w 1061768"/>
              <a:gd name="connsiteY565" fmla="*/ 196554 h 1086220"/>
              <a:gd name="connsiteX566" fmla="*/ 255802 w 1061768"/>
              <a:gd name="connsiteY566" fmla="*/ 178685 h 1086220"/>
              <a:gd name="connsiteX567" fmla="*/ 273671 w 1061768"/>
              <a:gd name="connsiteY567" fmla="*/ 160817 h 1086220"/>
              <a:gd name="connsiteX568" fmla="*/ 189030 w 1061768"/>
              <a:gd name="connsiteY568" fmla="*/ 160817 h 1086220"/>
              <a:gd name="connsiteX569" fmla="*/ 206899 w 1061768"/>
              <a:gd name="connsiteY569" fmla="*/ 178685 h 1086220"/>
              <a:gd name="connsiteX570" fmla="*/ 189030 w 1061768"/>
              <a:gd name="connsiteY570" fmla="*/ 196554 h 1086220"/>
              <a:gd name="connsiteX571" fmla="*/ 171161 w 1061768"/>
              <a:gd name="connsiteY571" fmla="*/ 178685 h 1086220"/>
              <a:gd name="connsiteX572" fmla="*/ 189030 w 1061768"/>
              <a:gd name="connsiteY572" fmla="*/ 160817 h 1086220"/>
              <a:gd name="connsiteX573" fmla="*/ 787157 w 1061768"/>
              <a:gd name="connsiteY573" fmla="*/ 69593 h 1086220"/>
              <a:gd name="connsiteX574" fmla="*/ 805025 w 1061768"/>
              <a:gd name="connsiteY574" fmla="*/ 87462 h 1086220"/>
              <a:gd name="connsiteX575" fmla="*/ 787157 w 1061768"/>
              <a:gd name="connsiteY575" fmla="*/ 105330 h 1086220"/>
              <a:gd name="connsiteX576" fmla="*/ 769288 w 1061768"/>
              <a:gd name="connsiteY576" fmla="*/ 87462 h 1086220"/>
              <a:gd name="connsiteX577" fmla="*/ 787157 w 1061768"/>
              <a:gd name="connsiteY577" fmla="*/ 69593 h 1086220"/>
              <a:gd name="connsiteX578" fmla="*/ 701575 w 1061768"/>
              <a:gd name="connsiteY578" fmla="*/ 69593 h 1086220"/>
              <a:gd name="connsiteX579" fmla="*/ 719444 w 1061768"/>
              <a:gd name="connsiteY579" fmla="*/ 87462 h 1086220"/>
              <a:gd name="connsiteX580" fmla="*/ 701575 w 1061768"/>
              <a:gd name="connsiteY580" fmla="*/ 105330 h 1086220"/>
              <a:gd name="connsiteX581" fmla="*/ 683706 w 1061768"/>
              <a:gd name="connsiteY581" fmla="*/ 87462 h 1086220"/>
              <a:gd name="connsiteX582" fmla="*/ 701575 w 1061768"/>
              <a:gd name="connsiteY582" fmla="*/ 69593 h 1086220"/>
              <a:gd name="connsiteX583" fmla="*/ 615994 w 1061768"/>
              <a:gd name="connsiteY583" fmla="*/ 69593 h 1086220"/>
              <a:gd name="connsiteX584" fmla="*/ 633863 w 1061768"/>
              <a:gd name="connsiteY584" fmla="*/ 87462 h 1086220"/>
              <a:gd name="connsiteX585" fmla="*/ 615994 w 1061768"/>
              <a:gd name="connsiteY585" fmla="*/ 105330 h 1086220"/>
              <a:gd name="connsiteX586" fmla="*/ 598126 w 1061768"/>
              <a:gd name="connsiteY586" fmla="*/ 87462 h 1086220"/>
              <a:gd name="connsiteX587" fmla="*/ 615994 w 1061768"/>
              <a:gd name="connsiteY587" fmla="*/ 69593 h 1086220"/>
              <a:gd name="connsiteX588" fmla="*/ 530414 w 1061768"/>
              <a:gd name="connsiteY588" fmla="*/ 69593 h 1086220"/>
              <a:gd name="connsiteX589" fmla="*/ 548282 w 1061768"/>
              <a:gd name="connsiteY589" fmla="*/ 87462 h 1086220"/>
              <a:gd name="connsiteX590" fmla="*/ 530414 w 1061768"/>
              <a:gd name="connsiteY590" fmla="*/ 105330 h 1086220"/>
              <a:gd name="connsiteX591" fmla="*/ 512545 w 1061768"/>
              <a:gd name="connsiteY591" fmla="*/ 87462 h 1086220"/>
              <a:gd name="connsiteX592" fmla="*/ 530414 w 1061768"/>
              <a:gd name="connsiteY592" fmla="*/ 69593 h 1086220"/>
              <a:gd name="connsiteX593" fmla="*/ 444833 w 1061768"/>
              <a:gd name="connsiteY593" fmla="*/ 69593 h 1086220"/>
              <a:gd name="connsiteX594" fmla="*/ 462702 w 1061768"/>
              <a:gd name="connsiteY594" fmla="*/ 87462 h 1086220"/>
              <a:gd name="connsiteX595" fmla="*/ 444833 w 1061768"/>
              <a:gd name="connsiteY595" fmla="*/ 105330 h 1086220"/>
              <a:gd name="connsiteX596" fmla="*/ 426966 w 1061768"/>
              <a:gd name="connsiteY596" fmla="*/ 87462 h 1086220"/>
              <a:gd name="connsiteX597" fmla="*/ 444833 w 1061768"/>
              <a:gd name="connsiteY597" fmla="*/ 69593 h 1086220"/>
              <a:gd name="connsiteX598" fmla="*/ 359254 w 1061768"/>
              <a:gd name="connsiteY598" fmla="*/ 69593 h 1086220"/>
              <a:gd name="connsiteX599" fmla="*/ 377122 w 1061768"/>
              <a:gd name="connsiteY599" fmla="*/ 87462 h 1086220"/>
              <a:gd name="connsiteX600" fmla="*/ 359254 w 1061768"/>
              <a:gd name="connsiteY600" fmla="*/ 105330 h 1086220"/>
              <a:gd name="connsiteX601" fmla="*/ 341383 w 1061768"/>
              <a:gd name="connsiteY601" fmla="*/ 87462 h 1086220"/>
              <a:gd name="connsiteX602" fmla="*/ 359254 w 1061768"/>
              <a:gd name="connsiteY602" fmla="*/ 69593 h 1086220"/>
              <a:gd name="connsiteX603" fmla="*/ 273671 w 1061768"/>
              <a:gd name="connsiteY603" fmla="*/ 69593 h 1086220"/>
              <a:gd name="connsiteX604" fmla="*/ 291540 w 1061768"/>
              <a:gd name="connsiteY604" fmla="*/ 87462 h 1086220"/>
              <a:gd name="connsiteX605" fmla="*/ 273671 w 1061768"/>
              <a:gd name="connsiteY605" fmla="*/ 105330 h 1086220"/>
              <a:gd name="connsiteX606" fmla="*/ 255802 w 1061768"/>
              <a:gd name="connsiteY606" fmla="*/ 87462 h 1086220"/>
              <a:gd name="connsiteX607" fmla="*/ 273671 w 1061768"/>
              <a:gd name="connsiteY607" fmla="*/ 69593 h 1086220"/>
              <a:gd name="connsiteX608" fmla="*/ 600006 w 1061768"/>
              <a:gd name="connsiteY608" fmla="*/ 4702 h 1086220"/>
              <a:gd name="connsiteX609" fmla="*/ 628220 w 1061768"/>
              <a:gd name="connsiteY609" fmla="*/ 9405 h 1086220"/>
              <a:gd name="connsiteX610" fmla="*/ 615994 w 1061768"/>
              <a:gd name="connsiteY610" fmla="*/ 14107 h 1086220"/>
              <a:gd name="connsiteX611" fmla="*/ 600006 w 1061768"/>
              <a:gd name="connsiteY611" fmla="*/ 4702 h 1086220"/>
              <a:gd name="connsiteX612" fmla="*/ 460822 w 1061768"/>
              <a:gd name="connsiteY612" fmla="*/ 4702 h 1086220"/>
              <a:gd name="connsiteX613" fmla="*/ 444833 w 1061768"/>
              <a:gd name="connsiteY613" fmla="*/ 14107 h 1086220"/>
              <a:gd name="connsiteX614" fmla="*/ 432607 w 1061768"/>
              <a:gd name="connsiteY614" fmla="*/ 9405 h 1086220"/>
              <a:gd name="connsiteX615" fmla="*/ 460822 w 1061768"/>
              <a:gd name="connsiteY615" fmla="*/ 4702 h 1086220"/>
              <a:gd name="connsiteX616" fmla="*/ 512546 w 1061768"/>
              <a:gd name="connsiteY616" fmla="*/ 0 h 1086220"/>
              <a:gd name="connsiteX617" fmla="*/ 530415 w 1061768"/>
              <a:gd name="connsiteY617" fmla="*/ 0 h 1086220"/>
              <a:gd name="connsiteX618" fmla="*/ 548282 w 1061768"/>
              <a:gd name="connsiteY618" fmla="*/ 0 h 1086220"/>
              <a:gd name="connsiteX619" fmla="*/ 530415 w 1061768"/>
              <a:gd name="connsiteY619" fmla="*/ 14107 h 1086220"/>
              <a:gd name="connsiteX620" fmla="*/ 512546 w 1061768"/>
              <a:gd name="connsiteY620" fmla="*/ 0 h 1086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Lst>
            <a:rect l="l" t="t" r="r" b="b"/>
            <a:pathLst>
              <a:path w="1061768" h="1086220">
                <a:moveTo>
                  <a:pt x="615994" y="1073054"/>
                </a:moveTo>
                <a:cubicBezTo>
                  <a:pt x="620696" y="1073054"/>
                  <a:pt x="625399" y="1074935"/>
                  <a:pt x="628220" y="1077755"/>
                </a:cubicBezTo>
                <a:cubicBezTo>
                  <a:pt x="618815" y="1079636"/>
                  <a:pt x="609411" y="1081517"/>
                  <a:pt x="600006" y="1082458"/>
                </a:cubicBezTo>
                <a:cubicBezTo>
                  <a:pt x="602828" y="1076816"/>
                  <a:pt x="609411" y="1072113"/>
                  <a:pt x="615994" y="1073054"/>
                </a:cubicBezTo>
                <a:close/>
                <a:moveTo>
                  <a:pt x="530414" y="1072113"/>
                </a:moveTo>
                <a:cubicBezTo>
                  <a:pt x="538878" y="1072113"/>
                  <a:pt x="546401" y="1078696"/>
                  <a:pt x="548282" y="1086220"/>
                </a:cubicBezTo>
                <a:cubicBezTo>
                  <a:pt x="541699" y="1086220"/>
                  <a:pt x="536057" y="1086220"/>
                  <a:pt x="530414" y="1086220"/>
                </a:cubicBezTo>
                <a:cubicBezTo>
                  <a:pt x="523830" y="1086220"/>
                  <a:pt x="518188" y="1086220"/>
                  <a:pt x="512545" y="1086220"/>
                </a:cubicBezTo>
                <a:cubicBezTo>
                  <a:pt x="514426" y="1077756"/>
                  <a:pt x="521950" y="1072113"/>
                  <a:pt x="530414" y="1072113"/>
                </a:cubicBezTo>
                <a:close/>
                <a:moveTo>
                  <a:pt x="444832" y="1072113"/>
                </a:moveTo>
                <a:cubicBezTo>
                  <a:pt x="452356" y="1072113"/>
                  <a:pt x="457999" y="1076816"/>
                  <a:pt x="460820" y="1081518"/>
                </a:cubicBezTo>
                <a:cubicBezTo>
                  <a:pt x="451415" y="1079637"/>
                  <a:pt x="442011" y="1078696"/>
                  <a:pt x="432606" y="1076816"/>
                </a:cubicBezTo>
                <a:cubicBezTo>
                  <a:pt x="435427" y="1073994"/>
                  <a:pt x="440130" y="1072113"/>
                  <a:pt x="444832" y="1072113"/>
                </a:cubicBezTo>
                <a:close/>
                <a:moveTo>
                  <a:pt x="787157" y="981830"/>
                </a:moveTo>
                <a:cubicBezTo>
                  <a:pt x="797025" y="981830"/>
                  <a:pt x="805025" y="989831"/>
                  <a:pt x="805025" y="999699"/>
                </a:cubicBezTo>
                <a:cubicBezTo>
                  <a:pt x="805025" y="1009568"/>
                  <a:pt x="797026" y="1017567"/>
                  <a:pt x="787157" y="1017567"/>
                </a:cubicBezTo>
                <a:cubicBezTo>
                  <a:pt x="777288" y="1017567"/>
                  <a:pt x="769288" y="1009567"/>
                  <a:pt x="769288" y="999699"/>
                </a:cubicBezTo>
                <a:cubicBezTo>
                  <a:pt x="769288" y="989830"/>
                  <a:pt x="777287" y="981830"/>
                  <a:pt x="787157" y="981830"/>
                </a:cubicBezTo>
                <a:close/>
                <a:moveTo>
                  <a:pt x="701575" y="981830"/>
                </a:moveTo>
                <a:cubicBezTo>
                  <a:pt x="711444" y="981830"/>
                  <a:pt x="719444" y="989831"/>
                  <a:pt x="719444" y="999699"/>
                </a:cubicBezTo>
                <a:cubicBezTo>
                  <a:pt x="719444" y="1009568"/>
                  <a:pt x="711444" y="1017567"/>
                  <a:pt x="701575" y="1017567"/>
                </a:cubicBezTo>
                <a:cubicBezTo>
                  <a:pt x="691706" y="1017567"/>
                  <a:pt x="683706" y="1009567"/>
                  <a:pt x="683706" y="999699"/>
                </a:cubicBezTo>
                <a:cubicBezTo>
                  <a:pt x="683706" y="989830"/>
                  <a:pt x="691706" y="981830"/>
                  <a:pt x="701575" y="981830"/>
                </a:cubicBezTo>
                <a:close/>
                <a:moveTo>
                  <a:pt x="615994" y="981830"/>
                </a:moveTo>
                <a:cubicBezTo>
                  <a:pt x="625863" y="981830"/>
                  <a:pt x="633863" y="989831"/>
                  <a:pt x="633863" y="999699"/>
                </a:cubicBezTo>
                <a:cubicBezTo>
                  <a:pt x="633863" y="1009568"/>
                  <a:pt x="625864" y="1017567"/>
                  <a:pt x="615994" y="1017567"/>
                </a:cubicBezTo>
                <a:cubicBezTo>
                  <a:pt x="606126" y="1017567"/>
                  <a:pt x="598126" y="1009567"/>
                  <a:pt x="598126" y="999699"/>
                </a:cubicBezTo>
                <a:cubicBezTo>
                  <a:pt x="598126" y="989830"/>
                  <a:pt x="606125" y="981830"/>
                  <a:pt x="615994" y="981830"/>
                </a:cubicBezTo>
                <a:close/>
                <a:moveTo>
                  <a:pt x="530413" y="981830"/>
                </a:moveTo>
                <a:cubicBezTo>
                  <a:pt x="540282" y="981830"/>
                  <a:pt x="548282" y="989831"/>
                  <a:pt x="548282" y="999699"/>
                </a:cubicBezTo>
                <a:cubicBezTo>
                  <a:pt x="548282" y="1009568"/>
                  <a:pt x="540282" y="1017567"/>
                  <a:pt x="530413" y="1017567"/>
                </a:cubicBezTo>
                <a:cubicBezTo>
                  <a:pt x="520545" y="1017567"/>
                  <a:pt x="512544" y="1009567"/>
                  <a:pt x="512544" y="999699"/>
                </a:cubicBezTo>
                <a:cubicBezTo>
                  <a:pt x="512544" y="989830"/>
                  <a:pt x="520545" y="981830"/>
                  <a:pt x="530413" y="981830"/>
                </a:cubicBezTo>
                <a:close/>
                <a:moveTo>
                  <a:pt x="444832" y="981830"/>
                </a:moveTo>
                <a:cubicBezTo>
                  <a:pt x="454701" y="981830"/>
                  <a:pt x="462701" y="989831"/>
                  <a:pt x="462701" y="999699"/>
                </a:cubicBezTo>
                <a:cubicBezTo>
                  <a:pt x="462701" y="1009568"/>
                  <a:pt x="454702" y="1017567"/>
                  <a:pt x="444832" y="1017567"/>
                </a:cubicBezTo>
                <a:cubicBezTo>
                  <a:pt x="434965" y="1017567"/>
                  <a:pt x="426964" y="1009567"/>
                  <a:pt x="426964" y="999699"/>
                </a:cubicBezTo>
                <a:cubicBezTo>
                  <a:pt x="426964" y="989830"/>
                  <a:pt x="434964" y="981830"/>
                  <a:pt x="444832" y="981830"/>
                </a:cubicBezTo>
                <a:close/>
                <a:moveTo>
                  <a:pt x="359252" y="981830"/>
                </a:moveTo>
                <a:cubicBezTo>
                  <a:pt x="369120" y="981830"/>
                  <a:pt x="377120" y="989831"/>
                  <a:pt x="377120" y="999699"/>
                </a:cubicBezTo>
                <a:cubicBezTo>
                  <a:pt x="377120" y="1009568"/>
                  <a:pt x="369121" y="1017567"/>
                  <a:pt x="359252" y="1017567"/>
                </a:cubicBezTo>
                <a:cubicBezTo>
                  <a:pt x="349384" y="1017567"/>
                  <a:pt x="341383" y="1009567"/>
                  <a:pt x="341383" y="999699"/>
                </a:cubicBezTo>
                <a:cubicBezTo>
                  <a:pt x="341383" y="989830"/>
                  <a:pt x="349383" y="981830"/>
                  <a:pt x="359252" y="981830"/>
                </a:cubicBezTo>
                <a:close/>
                <a:moveTo>
                  <a:pt x="273671" y="981830"/>
                </a:moveTo>
                <a:cubicBezTo>
                  <a:pt x="283540" y="981830"/>
                  <a:pt x="291540" y="989831"/>
                  <a:pt x="291540" y="999699"/>
                </a:cubicBezTo>
                <a:cubicBezTo>
                  <a:pt x="291540" y="1009568"/>
                  <a:pt x="283540" y="1017567"/>
                  <a:pt x="273671" y="1017567"/>
                </a:cubicBezTo>
                <a:cubicBezTo>
                  <a:pt x="263802" y="1017567"/>
                  <a:pt x="255802" y="1009567"/>
                  <a:pt x="255802" y="999699"/>
                </a:cubicBezTo>
                <a:cubicBezTo>
                  <a:pt x="255802" y="989830"/>
                  <a:pt x="263802" y="981830"/>
                  <a:pt x="273671" y="981830"/>
                </a:cubicBezTo>
                <a:close/>
                <a:moveTo>
                  <a:pt x="872737" y="890606"/>
                </a:moveTo>
                <a:cubicBezTo>
                  <a:pt x="882606" y="890606"/>
                  <a:pt x="890606" y="898607"/>
                  <a:pt x="890606" y="908475"/>
                </a:cubicBezTo>
                <a:cubicBezTo>
                  <a:pt x="890606" y="918344"/>
                  <a:pt x="882607" y="926343"/>
                  <a:pt x="872737" y="926343"/>
                </a:cubicBezTo>
                <a:cubicBezTo>
                  <a:pt x="862869" y="926343"/>
                  <a:pt x="854869" y="918343"/>
                  <a:pt x="854869" y="908475"/>
                </a:cubicBezTo>
                <a:cubicBezTo>
                  <a:pt x="854869" y="898606"/>
                  <a:pt x="862868" y="890606"/>
                  <a:pt x="872737" y="890606"/>
                </a:cubicBezTo>
                <a:close/>
                <a:moveTo>
                  <a:pt x="787157" y="890606"/>
                </a:moveTo>
                <a:cubicBezTo>
                  <a:pt x="797025" y="890606"/>
                  <a:pt x="805025" y="898607"/>
                  <a:pt x="805025" y="908475"/>
                </a:cubicBezTo>
                <a:cubicBezTo>
                  <a:pt x="805025" y="918344"/>
                  <a:pt x="797026" y="926343"/>
                  <a:pt x="787157" y="926343"/>
                </a:cubicBezTo>
                <a:cubicBezTo>
                  <a:pt x="777288" y="926343"/>
                  <a:pt x="769288" y="918343"/>
                  <a:pt x="769288" y="908475"/>
                </a:cubicBezTo>
                <a:cubicBezTo>
                  <a:pt x="769288" y="898606"/>
                  <a:pt x="777287" y="890606"/>
                  <a:pt x="787157" y="890606"/>
                </a:cubicBezTo>
                <a:close/>
                <a:moveTo>
                  <a:pt x="701575" y="890606"/>
                </a:moveTo>
                <a:cubicBezTo>
                  <a:pt x="711444" y="890606"/>
                  <a:pt x="719444" y="898607"/>
                  <a:pt x="719444" y="908475"/>
                </a:cubicBezTo>
                <a:cubicBezTo>
                  <a:pt x="719444" y="918344"/>
                  <a:pt x="711444" y="926343"/>
                  <a:pt x="701575" y="926343"/>
                </a:cubicBezTo>
                <a:cubicBezTo>
                  <a:pt x="691706" y="926343"/>
                  <a:pt x="683706" y="918343"/>
                  <a:pt x="683706" y="908475"/>
                </a:cubicBezTo>
                <a:cubicBezTo>
                  <a:pt x="683706" y="898606"/>
                  <a:pt x="691706" y="890606"/>
                  <a:pt x="701575" y="890606"/>
                </a:cubicBezTo>
                <a:close/>
                <a:moveTo>
                  <a:pt x="615994" y="890606"/>
                </a:moveTo>
                <a:cubicBezTo>
                  <a:pt x="625863" y="890606"/>
                  <a:pt x="633863" y="898607"/>
                  <a:pt x="633863" y="908475"/>
                </a:cubicBezTo>
                <a:cubicBezTo>
                  <a:pt x="633863" y="918344"/>
                  <a:pt x="625864" y="926343"/>
                  <a:pt x="615994" y="926343"/>
                </a:cubicBezTo>
                <a:cubicBezTo>
                  <a:pt x="606126" y="926343"/>
                  <a:pt x="598126" y="918343"/>
                  <a:pt x="598126" y="908475"/>
                </a:cubicBezTo>
                <a:cubicBezTo>
                  <a:pt x="598126" y="898606"/>
                  <a:pt x="606125" y="890606"/>
                  <a:pt x="615994" y="890606"/>
                </a:cubicBezTo>
                <a:close/>
                <a:moveTo>
                  <a:pt x="530413" y="890606"/>
                </a:moveTo>
                <a:cubicBezTo>
                  <a:pt x="540282" y="890606"/>
                  <a:pt x="548282" y="898607"/>
                  <a:pt x="548282" y="908475"/>
                </a:cubicBezTo>
                <a:cubicBezTo>
                  <a:pt x="548282" y="918344"/>
                  <a:pt x="540282" y="926343"/>
                  <a:pt x="530413" y="926343"/>
                </a:cubicBezTo>
                <a:cubicBezTo>
                  <a:pt x="520545" y="926343"/>
                  <a:pt x="512544" y="918343"/>
                  <a:pt x="512544" y="908475"/>
                </a:cubicBezTo>
                <a:cubicBezTo>
                  <a:pt x="512544" y="898606"/>
                  <a:pt x="520545" y="890606"/>
                  <a:pt x="530413" y="890606"/>
                </a:cubicBezTo>
                <a:close/>
                <a:moveTo>
                  <a:pt x="444832" y="890606"/>
                </a:moveTo>
                <a:cubicBezTo>
                  <a:pt x="454701" y="890606"/>
                  <a:pt x="462701" y="898607"/>
                  <a:pt x="462701" y="908475"/>
                </a:cubicBezTo>
                <a:cubicBezTo>
                  <a:pt x="462701" y="918344"/>
                  <a:pt x="454702" y="926343"/>
                  <a:pt x="444832" y="926343"/>
                </a:cubicBezTo>
                <a:cubicBezTo>
                  <a:pt x="434965" y="926343"/>
                  <a:pt x="426964" y="918343"/>
                  <a:pt x="426964" y="908475"/>
                </a:cubicBezTo>
                <a:cubicBezTo>
                  <a:pt x="426964" y="898606"/>
                  <a:pt x="434964" y="890606"/>
                  <a:pt x="444832" y="890606"/>
                </a:cubicBezTo>
                <a:close/>
                <a:moveTo>
                  <a:pt x="359252" y="890606"/>
                </a:moveTo>
                <a:cubicBezTo>
                  <a:pt x="369120" y="890606"/>
                  <a:pt x="377120" y="898607"/>
                  <a:pt x="377120" y="908475"/>
                </a:cubicBezTo>
                <a:cubicBezTo>
                  <a:pt x="377120" y="918344"/>
                  <a:pt x="369121" y="926343"/>
                  <a:pt x="359252" y="926343"/>
                </a:cubicBezTo>
                <a:cubicBezTo>
                  <a:pt x="349384" y="926343"/>
                  <a:pt x="341383" y="918343"/>
                  <a:pt x="341383" y="908475"/>
                </a:cubicBezTo>
                <a:cubicBezTo>
                  <a:pt x="341383" y="898606"/>
                  <a:pt x="349383" y="890606"/>
                  <a:pt x="359252" y="890606"/>
                </a:cubicBezTo>
                <a:close/>
                <a:moveTo>
                  <a:pt x="273671" y="890606"/>
                </a:moveTo>
                <a:cubicBezTo>
                  <a:pt x="283540" y="890606"/>
                  <a:pt x="291540" y="898607"/>
                  <a:pt x="291540" y="908475"/>
                </a:cubicBezTo>
                <a:cubicBezTo>
                  <a:pt x="291540" y="918344"/>
                  <a:pt x="283540" y="926343"/>
                  <a:pt x="273671" y="926343"/>
                </a:cubicBezTo>
                <a:cubicBezTo>
                  <a:pt x="263802" y="926343"/>
                  <a:pt x="255802" y="918343"/>
                  <a:pt x="255802" y="908475"/>
                </a:cubicBezTo>
                <a:cubicBezTo>
                  <a:pt x="255802" y="898606"/>
                  <a:pt x="263802" y="890606"/>
                  <a:pt x="273671" y="890606"/>
                </a:cubicBezTo>
                <a:close/>
                <a:moveTo>
                  <a:pt x="189030" y="890606"/>
                </a:moveTo>
                <a:cubicBezTo>
                  <a:pt x="198899" y="890606"/>
                  <a:pt x="206899" y="898607"/>
                  <a:pt x="206899" y="908475"/>
                </a:cubicBezTo>
                <a:cubicBezTo>
                  <a:pt x="206899" y="918344"/>
                  <a:pt x="198899" y="926343"/>
                  <a:pt x="189030" y="926343"/>
                </a:cubicBezTo>
                <a:cubicBezTo>
                  <a:pt x="179161" y="926343"/>
                  <a:pt x="171161" y="918343"/>
                  <a:pt x="171161" y="908475"/>
                </a:cubicBezTo>
                <a:cubicBezTo>
                  <a:pt x="171161" y="898606"/>
                  <a:pt x="179161" y="890606"/>
                  <a:pt x="189030" y="890606"/>
                </a:cubicBezTo>
                <a:close/>
                <a:moveTo>
                  <a:pt x="958318" y="799383"/>
                </a:moveTo>
                <a:cubicBezTo>
                  <a:pt x="968187" y="799383"/>
                  <a:pt x="976187" y="807384"/>
                  <a:pt x="976187" y="817252"/>
                </a:cubicBezTo>
                <a:cubicBezTo>
                  <a:pt x="976187" y="827121"/>
                  <a:pt x="968187" y="835120"/>
                  <a:pt x="958318" y="835120"/>
                </a:cubicBezTo>
                <a:cubicBezTo>
                  <a:pt x="948449" y="835120"/>
                  <a:pt x="940449" y="827120"/>
                  <a:pt x="940449" y="817252"/>
                </a:cubicBezTo>
                <a:cubicBezTo>
                  <a:pt x="940449" y="807384"/>
                  <a:pt x="948449" y="799383"/>
                  <a:pt x="958318" y="799383"/>
                </a:cubicBezTo>
                <a:close/>
                <a:moveTo>
                  <a:pt x="872737" y="799383"/>
                </a:moveTo>
                <a:cubicBezTo>
                  <a:pt x="882606" y="799383"/>
                  <a:pt x="890606" y="807384"/>
                  <a:pt x="890606" y="817252"/>
                </a:cubicBezTo>
                <a:cubicBezTo>
                  <a:pt x="890606" y="827121"/>
                  <a:pt x="882607" y="835120"/>
                  <a:pt x="872737" y="835120"/>
                </a:cubicBezTo>
                <a:cubicBezTo>
                  <a:pt x="862869" y="835120"/>
                  <a:pt x="854869" y="827120"/>
                  <a:pt x="854869" y="817252"/>
                </a:cubicBezTo>
                <a:cubicBezTo>
                  <a:pt x="854869" y="807384"/>
                  <a:pt x="862868" y="799383"/>
                  <a:pt x="872737" y="799383"/>
                </a:cubicBezTo>
                <a:close/>
                <a:moveTo>
                  <a:pt x="787157" y="799383"/>
                </a:moveTo>
                <a:cubicBezTo>
                  <a:pt x="797025" y="799383"/>
                  <a:pt x="805025" y="807384"/>
                  <a:pt x="805025" y="817252"/>
                </a:cubicBezTo>
                <a:cubicBezTo>
                  <a:pt x="805025" y="827121"/>
                  <a:pt x="797026" y="835120"/>
                  <a:pt x="787157" y="835120"/>
                </a:cubicBezTo>
                <a:cubicBezTo>
                  <a:pt x="777288" y="835120"/>
                  <a:pt x="769288" y="827120"/>
                  <a:pt x="769288" y="817252"/>
                </a:cubicBezTo>
                <a:cubicBezTo>
                  <a:pt x="769288" y="807384"/>
                  <a:pt x="777287" y="799383"/>
                  <a:pt x="787157" y="799383"/>
                </a:cubicBezTo>
                <a:close/>
                <a:moveTo>
                  <a:pt x="701575" y="799383"/>
                </a:moveTo>
                <a:cubicBezTo>
                  <a:pt x="711444" y="799383"/>
                  <a:pt x="719444" y="807384"/>
                  <a:pt x="719444" y="817252"/>
                </a:cubicBezTo>
                <a:cubicBezTo>
                  <a:pt x="719444" y="827121"/>
                  <a:pt x="711444" y="835120"/>
                  <a:pt x="701575" y="835120"/>
                </a:cubicBezTo>
                <a:cubicBezTo>
                  <a:pt x="691706" y="835120"/>
                  <a:pt x="683706" y="827120"/>
                  <a:pt x="683706" y="817252"/>
                </a:cubicBezTo>
                <a:cubicBezTo>
                  <a:pt x="683706" y="807384"/>
                  <a:pt x="691706" y="799383"/>
                  <a:pt x="701575" y="799383"/>
                </a:cubicBezTo>
                <a:close/>
                <a:moveTo>
                  <a:pt x="615994" y="799383"/>
                </a:moveTo>
                <a:cubicBezTo>
                  <a:pt x="625863" y="799383"/>
                  <a:pt x="633863" y="807384"/>
                  <a:pt x="633863" y="817252"/>
                </a:cubicBezTo>
                <a:cubicBezTo>
                  <a:pt x="633863" y="827121"/>
                  <a:pt x="625864" y="835120"/>
                  <a:pt x="615994" y="835120"/>
                </a:cubicBezTo>
                <a:cubicBezTo>
                  <a:pt x="606126" y="835120"/>
                  <a:pt x="598126" y="827120"/>
                  <a:pt x="598126" y="817252"/>
                </a:cubicBezTo>
                <a:cubicBezTo>
                  <a:pt x="598126" y="807384"/>
                  <a:pt x="606125" y="799383"/>
                  <a:pt x="615994" y="799383"/>
                </a:cubicBezTo>
                <a:close/>
                <a:moveTo>
                  <a:pt x="530413" y="799383"/>
                </a:moveTo>
                <a:cubicBezTo>
                  <a:pt x="540282" y="799383"/>
                  <a:pt x="548282" y="807384"/>
                  <a:pt x="548282" y="817252"/>
                </a:cubicBezTo>
                <a:cubicBezTo>
                  <a:pt x="548282" y="827121"/>
                  <a:pt x="540282" y="835120"/>
                  <a:pt x="530413" y="835120"/>
                </a:cubicBezTo>
                <a:cubicBezTo>
                  <a:pt x="520545" y="835120"/>
                  <a:pt x="512544" y="827120"/>
                  <a:pt x="512544" y="817252"/>
                </a:cubicBezTo>
                <a:cubicBezTo>
                  <a:pt x="512544" y="807384"/>
                  <a:pt x="520545" y="799383"/>
                  <a:pt x="530413" y="799383"/>
                </a:cubicBezTo>
                <a:close/>
                <a:moveTo>
                  <a:pt x="444832" y="799383"/>
                </a:moveTo>
                <a:cubicBezTo>
                  <a:pt x="454701" y="799383"/>
                  <a:pt x="462701" y="807384"/>
                  <a:pt x="462701" y="817252"/>
                </a:cubicBezTo>
                <a:cubicBezTo>
                  <a:pt x="462701" y="827121"/>
                  <a:pt x="454702" y="835120"/>
                  <a:pt x="444832" y="835120"/>
                </a:cubicBezTo>
                <a:cubicBezTo>
                  <a:pt x="434965" y="835120"/>
                  <a:pt x="426964" y="827120"/>
                  <a:pt x="426964" y="817252"/>
                </a:cubicBezTo>
                <a:cubicBezTo>
                  <a:pt x="426964" y="807384"/>
                  <a:pt x="434964" y="799383"/>
                  <a:pt x="444832" y="799383"/>
                </a:cubicBezTo>
                <a:close/>
                <a:moveTo>
                  <a:pt x="359252" y="799383"/>
                </a:moveTo>
                <a:cubicBezTo>
                  <a:pt x="369120" y="799383"/>
                  <a:pt x="377120" y="807384"/>
                  <a:pt x="377120" y="817252"/>
                </a:cubicBezTo>
                <a:cubicBezTo>
                  <a:pt x="377120" y="827121"/>
                  <a:pt x="369121" y="835120"/>
                  <a:pt x="359252" y="835120"/>
                </a:cubicBezTo>
                <a:cubicBezTo>
                  <a:pt x="349384" y="835120"/>
                  <a:pt x="341383" y="827120"/>
                  <a:pt x="341383" y="817252"/>
                </a:cubicBezTo>
                <a:cubicBezTo>
                  <a:pt x="341383" y="807384"/>
                  <a:pt x="349383" y="799383"/>
                  <a:pt x="359252" y="799383"/>
                </a:cubicBezTo>
                <a:close/>
                <a:moveTo>
                  <a:pt x="273671" y="799383"/>
                </a:moveTo>
                <a:cubicBezTo>
                  <a:pt x="283540" y="799383"/>
                  <a:pt x="291540" y="807384"/>
                  <a:pt x="291540" y="817252"/>
                </a:cubicBezTo>
                <a:cubicBezTo>
                  <a:pt x="291540" y="827121"/>
                  <a:pt x="283540" y="835120"/>
                  <a:pt x="273671" y="835120"/>
                </a:cubicBezTo>
                <a:cubicBezTo>
                  <a:pt x="263802" y="835120"/>
                  <a:pt x="255802" y="827120"/>
                  <a:pt x="255802" y="817252"/>
                </a:cubicBezTo>
                <a:cubicBezTo>
                  <a:pt x="255802" y="807384"/>
                  <a:pt x="263802" y="799383"/>
                  <a:pt x="273671" y="799383"/>
                </a:cubicBezTo>
                <a:close/>
                <a:moveTo>
                  <a:pt x="189030" y="799383"/>
                </a:moveTo>
                <a:cubicBezTo>
                  <a:pt x="198899" y="799383"/>
                  <a:pt x="206899" y="807384"/>
                  <a:pt x="206899" y="817252"/>
                </a:cubicBezTo>
                <a:cubicBezTo>
                  <a:pt x="206899" y="827121"/>
                  <a:pt x="198899" y="835120"/>
                  <a:pt x="189030" y="835120"/>
                </a:cubicBezTo>
                <a:cubicBezTo>
                  <a:pt x="179161" y="835120"/>
                  <a:pt x="171161" y="827120"/>
                  <a:pt x="171161" y="817252"/>
                </a:cubicBezTo>
                <a:cubicBezTo>
                  <a:pt x="171161" y="807384"/>
                  <a:pt x="179161" y="799383"/>
                  <a:pt x="189030" y="799383"/>
                </a:cubicBezTo>
                <a:close/>
                <a:moveTo>
                  <a:pt x="103450" y="799383"/>
                </a:moveTo>
                <a:cubicBezTo>
                  <a:pt x="113318" y="799383"/>
                  <a:pt x="121317" y="807384"/>
                  <a:pt x="121317" y="817252"/>
                </a:cubicBezTo>
                <a:cubicBezTo>
                  <a:pt x="121317" y="827121"/>
                  <a:pt x="113318" y="835120"/>
                  <a:pt x="103450" y="835120"/>
                </a:cubicBezTo>
                <a:cubicBezTo>
                  <a:pt x="93580" y="835120"/>
                  <a:pt x="85580" y="827120"/>
                  <a:pt x="85580" y="817252"/>
                </a:cubicBezTo>
                <a:cubicBezTo>
                  <a:pt x="85580" y="807384"/>
                  <a:pt x="93580" y="799383"/>
                  <a:pt x="103450" y="799383"/>
                </a:cubicBezTo>
                <a:close/>
                <a:moveTo>
                  <a:pt x="1042959" y="708159"/>
                </a:moveTo>
                <a:cubicBezTo>
                  <a:pt x="1044840" y="708159"/>
                  <a:pt x="1045780" y="709100"/>
                  <a:pt x="1047661" y="709100"/>
                </a:cubicBezTo>
                <a:cubicBezTo>
                  <a:pt x="1043899" y="720386"/>
                  <a:pt x="1040137" y="731671"/>
                  <a:pt x="1035436" y="742956"/>
                </a:cubicBezTo>
                <a:cubicBezTo>
                  <a:pt x="1029793" y="740134"/>
                  <a:pt x="1025090" y="733552"/>
                  <a:pt x="1025090" y="726028"/>
                </a:cubicBezTo>
                <a:cubicBezTo>
                  <a:pt x="1025090" y="715683"/>
                  <a:pt x="1033555" y="707219"/>
                  <a:pt x="1042959" y="708159"/>
                </a:cubicBezTo>
                <a:close/>
                <a:moveTo>
                  <a:pt x="958318" y="708159"/>
                </a:moveTo>
                <a:cubicBezTo>
                  <a:pt x="968187" y="708159"/>
                  <a:pt x="976187" y="716159"/>
                  <a:pt x="976187" y="726027"/>
                </a:cubicBezTo>
                <a:cubicBezTo>
                  <a:pt x="976187" y="735896"/>
                  <a:pt x="968187" y="743896"/>
                  <a:pt x="958318" y="743896"/>
                </a:cubicBezTo>
                <a:cubicBezTo>
                  <a:pt x="948449" y="743896"/>
                  <a:pt x="940449" y="735896"/>
                  <a:pt x="940449" y="726027"/>
                </a:cubicBezTo>
                <a:cubicBezTo>
                  <a:pt x="940449" y="716159"/>
                  <a:pt x="948449" y="708159"/>
                  <a:pt x="958318" y="708159"/>
                </a:cubicBezTo>
                <a:close/>
                <a:moveTo>
                  <a:pt x="872737" y="708159"/>
                </a:moveTo>
                <a:cubicBezTo>
                  <a:pt x="882606" y="708159"/>
                  <a:pt x="890606" y="716159"/>
                  <a:pt x="890606" y="726027"/>
                </a:cubicBezTo>
                <a:cubicBezTo>
                  <a:pt x="890606" y="735896"/>
                  <a:pt x="882607" y="743896"/>
                  <a:pt x="872737" y="743896"/>
                </a:cubicBezTo>
                <a:cubicBezTo>
                  <a:pt x="862869" y="743896"/>
                  <a:pt x="854869" y="735896"/>
                  <a:pt x="854869" y="726027"/>
                </a:cubicBezTo>
                <a:cubicBezTo>
                  <a:pt x="854869" y="716159"/>
                  <a:pt x="862868" y="708159"/>
                  <a:pt x="872737" y="708159"/>
                </a:cubicBezTo>
                <a:close/>
                <a:moveTo>
                  <a:pt x="787157" y="708159"/>
                </a:moveTo>
                <a:cubicBezTo>
                  <a:pt x="797025" y="708159"/>
                  <a:pt x="805025" y="716159"/>
                  <a:pt x="805025" y="726027"/>
                </a:cubicBezTo>
                <a:cubicBezTo>
                  <a:pt x="805025" y="735896"/>
                  <a:pt x="797026" y="743896"/>
                  <a:pt x="787157" y="743896"/>
                </a:cubicBezTo>
                <a:cubicBezTo>
                  <a:pt x="777288" y="743896"/>
                  <a:pt x="769288" y="735896"/>
                  <a:pt x="769288" y="726027"/>
                </a:cubicBezTo>
                <a:cubicBezTo>
                  <a:pt x="769288" y="716159"/>
                  <a:pt x="777287" y="708159"/>
                  <a:pt x="787157" y="708159"/>
                </a:cubicBezTo>
                <a:close/>
                <a:moveTo>
                  <a:pt x="701575" y="708159"/>
                </a:moveTo>
                <a:cubicBezTo>
                  <a:pt x="711444" y="708159"/>
                  <a:pt x="719444" y="716159"/>
                  <a:pt x="719444" y="726027"/>
                </a:cubicBezTo>
                <a:cubicBezTo>
                  <a:pt x="719444" y="735896"/>
                  <a:pt x="711444" y="743896"/>
                  <a:pt x="701575" y="743896"/>
                </a:cubicBezTo>
                <a:cubicBezTo>
                  <a:pt x="691706" y="743896"/>
                  <a:pt x="683706" y="735896"/>
                  <a:pt x="683706" y="726027"/>
                </a:cubicBezTo>
                <a:cubicBezTo>
                  <a:pt x="683706" y="716159"/>
                  <a:pt x="691706" y="708159"/>
                  <a:pt x="701575" y="708159"/>
                </a:cubicBezTo>
                <a:close/>
                <a:moveTo>
                  <a:pt x="615994" y="708159"/>
                </a:moveTo>
                <a:cubicBezTo>
                  <a:pt x="625863" y="708159"/>
                  <a:pt x="633863" y="716159"/>
                  <a:pt x="633863" y="726027"/>
                </a:cubicBezTo>
                <a:cubicBezTo>
                  <a:pt x="633863" y="735896"/>
                  <a:pt x="625864" y="743896"/>
                  <a:pt x="615994" y="743896"/>
                </a:cubicBezTo>
                <a:cubicBezTo>
                  <a:pt x="606126" y="743896"/>
                  <a:pt x="598126" y="735896"/>
                  <a:pt x="598126" y="726027"/>
                </a:cubicBezTo>
                <a:cubicBezTo>
                  <a:pt x="598126" y="716159"/>
                  <a:pt x="606125" y="708159"/>
                  <a:pt x="615994" y="708159"/>
                </a:cubicBezTo>
                <a:close/>
                <a:moveTo>
                  <a:pt x="530414" y="708159"/>
                </a:moveTo>
                <a:cubicBezTo>
                  <a:pt x="540282" y="708159"/>
                  <a:pt x="548282" y="716159"/>
                  <a:pt x="548282" y="726027"/>
                </a:cubicBezTo>
                <a:cubicBezTo>
                  <a:pt x="548282" y="735896"/>
                  <a:pt x="540282" y="743896"/>
                  <a:pt x="530414" y="743896"/>
                </a:cubicBezTo>
                <a:cubicBezTo>
                  <a:pt x="520545" y="743896"/>
                  <a:pt x="512545" y="735896"/>
                  <a:pt x="512545" y="726027"/>
                </a:cubicBezTo>
                <a:cubicBezTo>
                  <a:pt x="512545" y="716159"/>
                  <a:pt x="520545" y="708159"/>
                  <a:pt x="530414" y="708159"/>
                </a:cubicBezTo>
                <a:close/>
                <a:moveTo>
                  <a:pt x="444833" y="708159"/>
                </a:moveTo>
                <a:cubicBezTo>
                  <a:pt x="454701" y="708159"/>
                  <a:pt x="462702" y="716159"/>
                  <a:pt x="462702" y="726027"/>
                </a:cubicBezTo>
                <a:cubicBezTo>
                  <a:pt x="462702" y="735896"/>
                  <a:pt x="454702" y="743896"/>
                  <a:pt x="444833" y="743896"/>
                </a:cubicBezTo>
                <a:cubicBezTo>
                  <a:pt x="434965" y="743896"/>
                  <a:pt x="426965" y="735896"/>
                  <a:pt x="426965" y="726027"/>
                </a:cubicBezTo>
                <a:cubicBezTo>
                  <a:pt x="426965" y="716159"/>
                  <a:pt x="434964" y="708159"/>
                  <a:pt x="444833" y="708159"/>
                </a:cubicBezTo>
                <a:close/>
                <a:moveTo>
                  <a:pt x="359253" y="708159"/>
                </a:moveTo>
                <a:cubicBezTo>
                  <a:pt x="369120" y="708159"/>
                  <a:pt x="377121" y="716159"/>
                  <a:pt x="377121" y="726027"/>
                </a:cubicBezTo>
                <a:cubicBezTo>
                  <a:pt x="377121" y="735896"/>
                  <a:pt x="369121" y="743896"/>
                  <a:pt x="359253" y="743896"/>
                </a:cubicBezTo>
                <a:cubicBezTo>
                  <a:pt x="349384" y="743896"/>
                  <a:pt x="341383" y="735896"/>
                  <a:pt x="341383" y="726027"/>
                </a:cubicBezTo>
                <a:cubicBezTo>
                  <a:pt x="341383" y="716159"/>
                  <a:pt x="349383" y="708159"/>
                  <a:pt x="359253" y="708159"/>
                </a:cubicBezTo>
                <a:close/>
                <a:moveTo>
                  <a:pt x="273671" y="708159"/>
                </a:moveTo>
                <a:cubicBezTo>
                  <a:pt x="283540" y="708159"/>
                  <a:pt x="291540" y="716159"/>
                  <a:pt x="291540" y="726027"/>
                </a:cubicBezTo>
                <a:cubicBezTo>
                  <a:pt x="291540" y="735896"/>
                  <a:pt x="283540" y="743896"/>
                  <a:pt x="273671" y="743896"/>
                </a:cubicBezTo>
                <a:cubicBezTo>
                  <a:pt x="263802" y="743896"/>
                  <a:pt x="255802" y="735896"/>
                  <a:pt x="255802" y="726027"/>
                </a:cubicBezTo>
                <a:cubicBezTo>
                  <a:pt x="255802" y="716159"/>
                  <a:pt x="263802" y="708159"/>
                  <a:pt x="273671" y="708159"/>
                </a:cubicBezTo>
                <a:close/>
                <a:moveTo>
                  <a:pt x="189030" y="708159"/>
                </a:moveTo>
                <a:cubicBezTo>
                  <a:pt x="198899" y="708159"/>
                  <a:pt x="206899" y="716159"/>
                  <a:pt x="206899" y="726027"/>
                </a:cubicBezTo>
                <a:cubicBezTo>
                  <a:pt x="206899" y="735896"/>
                  <a:pt x="198899" y="743896"/>
                  <a:pt x="189030" y="743896"/>
                </a:cubicBezTo>
                <a:cubicBezTo>
                  <a:pt x="179161" y="743896"/>
                  <a:pt x="171161" y="735896"/>
                  <a:pt x="171161" y="726027"/>
                </a:cubicBezTo>
                <a:cubicBezTo>
                  <a:pt x="171161" y="716159"/>
                  <a:pt x="179161" y="708159"/>
                  <a:pt x="189030" y="708159"/>
                </a:cubicBezTo>
                <a:close/>
                <a:moveTo>
                  <a:pt x="103450" y="708159"/>
                </a:moveTo>
                <a:cubicBezTo>
                  <a:pt x="113318" y="708159"/>
                  <a:pt x="121317" y="716159"/>
                  <a:pt x="121317" y="726027"/>
                </a:cubicBezTo>
                <a:cubicBezTo>
                  <a:pt x="121317" y="735896"/>
                  <a:pt x="113318" y="743896"/>
                  <a:pt x="103450" y="743896"/>
                </a:cubicBezTo>
                <a:cubicBezTo>
                  <a:pt x="93580" y="743896"/>
                  <a:pt x="85580" y="735896"/>
                  <a:pt x="85580" y="726027"/>
                </a:cubicBezTo>
                <a:cubicBezTo>
                  <a:pt x="85580" y="716159"/>
                  <a:pt x="93580" y="708159"/>
                  <a:pt x="103450" y="708159"/>
                </a:cubicBezTo>
                <a:close/>
                <a:moveTo>
                  <a:pt x="17869" y="708159"/>
                </a:moveTo>
                <a:cubicBezTo>
                  <a:pt x="27273" y="708159"/>
                  <a:pt x="35737" y="715683"/>
                  <a:pt x="35737" y="726027"/>
                </a:cubicBezTo>
                <a:cubicBezTo>
                  <a:pt x="35737" y="733551"/>
                  <a:pt x="31034" y="739194"/>
                  <a:pt x="25391" y="742955"/>
                </a:cubicBezTo>
                <a:cubicBezTo>
                  <a:pt x="20690" y="731671"/>
                  <a:pt x="16928" y="720386"/>
                  <a:pt x="13166" y="709099"/>
                </a:cubicBezTo>
                <a:cubicBezTo>
                  <a:pt x="15047" y="708159"/>
                  <a:pt x="15987" y="708159"/>
                  <a:pt x="17869" y="708159"/>
                </a:cubicBezTo>
                <a:close/>
                <a:moveTo>
                  <a:pt x="1043899" y="616936"/>
                </a:moveTo>
                <a:cubicBezTo>
                  <a:pt x="1053768" y="616936"/>
                  <a:pt x="1061768" y="624937"/>
                  <a:pt x="1061768" y="634804"/>
                </a:cubicBezTo>
                <a:cubicBezTo>
                  <a:pt x="1061768" y="644673"/>
                  <a:pt x="1053769" y="652673"/>
                  <a:pt x="1043899" y="652673"/>
                </a:cubicBezTo>
                <a:cubicBezTo>
                  <a:pt x="1034031" y="652673"/>
                  <a:pt x="1026031" y="644673"/>
                  <a:pt x="1026031" y="634804"/>
                </a:cubicBezTo>
                <a:cubicBezTo>
                  <a:pt x="1026031" y="624937"/>
                  <a:pt x="1034030" y="616936"/>
                  <a:pt x="1043899" y="616936"/>
                </a:cubicBezTo>
                <a:close/>
                <a:moveTo>
                  <a:pt x="958318" y="616936"/>
                </a:moveTo>
                <a:cubicBezTo>
                  <a:pt x="968187" y="616936"/>
                  <a:pt x="976187" y="624937"/>
                  <a:pt x="976187" y="634804"/>
                </a:cubicBezTo>
                <a:cubicBezTo>
                  <a:pt x="976187" y="644673"/>
                  <a:pt x="968187" y="652673"/>
                  <a:pt x="958318" y="652673"/>
                </a:cubicBezTo>
                <a:cubicBezTo>
                  <a:pt x="948449" y="652673"/>
                  <a:pt x="940449" y="644673"/>
                  <a:pt x="940449" y="634804"/>
                </a:cubicBezTo>
                <a:cubicBezTo>
                  <a:pt x="940449" y="624937"/>
                  <a:pt x="948449" y="616936"/>
                  <a:pt x="958318" y="616936"/>
                </a:cubicBezTo>
                <a:close/>
                <a:moveTo>
                  <a:pt x="872737" y="616936"/>
                </a:moveTo>
                <a:cubicBezTo>
                  <a:pt x="882606" y="616936"/>
                  <a:pt x="890606" y="624937"/>
                  <a:pt x="890606" y="634804"/>
                </a:cubicBezTo>
                <a:cubicBezTo>
                  <a:pt x="890606" y="644673"/>
                  <a:pt x="882607" y="652673"/>
                  <a:pt x="872737" y="652673"/>
                </a:cubicBezTo>
                <a:cubicBezTo>
                  <a:pt x="862869" y="652673"/>
                  <a:pt x="854869" y="644673"/>
                  <a:pt x="854869" y="634804"/>
                </a:cubicBezTo>
                <a:cubicBezTo>
                  <a:pt x="854869" y="624937"/>
                  <a:pt x="862868" y="616936"/>
                  <a:pt x="872737" y="616936"/>
                </a:cubicBezTo>
                <a:close/>
                <a:moveTo>
                  <a:pt x="787157" y="616936"/>
                </a:moveTo>
                <a:cubicBezTo>
                  <a:pt x="797025" y="616936"/>
                  <a:pt x="805025" y="624937"/>
                  <a:pt x="805025" y="634804"/>
                </a:cubicBezTo>
                <a:cubicBezTo>
                  <a:pt x="805025" y="644673"/>
                  <a:pt x="797026" y="652673"/>
                  <a:pt x="787157" y="652673"/>
                </a:cubicBezTo>
                <a:cubicBezTo>
                  <a:pt x="777288" y="652673"/>
                  <a:pt x="769288" y="644673"/>
                  <a:pt x="769288" y="634804"/>
                </a:cubicBezTo>
                <a:cubicBezTo>
                  <a:pt x="769288" y="624937"/>
                  <a:pt x="777287" y="616936"/>
                  <a:pt x="787157" y="616936"/>
                </a:cubicBezTo>
                <a:close/>
                <a:moveTo>
                  <a:pt x="701575" y="616936"/>
                </a:moveTo>
                <a:cubicBezTo>
                  <a:pt x="711444" y="616936"/>
                  <a:pt x="719444" y="624937"/>
                  <a:pt x="719444" y="634804"/>
                </a:cubicBezTo>
                <a:cubicBezTo>
                  <a:pt x="719444" y="644673"/>
                  <a:pt x="711444" y="652673"/>
                  <a:pt x="701575" y="652673"/>
                </a:cubicBezTo>
                <a:cubicBezTo>
                  <a:pt x="691706" y="652673"/>
                  <a:pt x="683706" y="644673"/>
                  <a:pt x="683706" y="634804"/>
                </a:cubicBezTo>
                <a:cubicBezTo>
                  <a:pt x="683706" y="624937"/>
                  <a:pt x="691706" y="616936"/>
                  <a:pt x="701575" y="616936"/>
                </a:cubicBezTo>
                <a:close/>
                <a:moveTo>
                  <a:pt x="615994" y="616936"/>
                </a:moveTo>
                <a:cubicBezTo>
                  <a:pt x="625863" y="616936"/>
                  <a:pt x="633863" y="624937"/>
                  <a:pt x="633863" y="634804"/>
                </a:cubicBezTo>
                <a:cubicBezTo>
                  <a:pt x="633863" y="644673"/>
                  <a:pt x="625864" y="652673"/>
                  <a:pt x="615994" y="652673"/>
                </a:cubicBezTo>
                <a:cubicBezTo>
                  <a:pt x="606126" y="652673"/>
                  <a:pt x="598126" y="644673"/>
                  <a:pt x="598126" y="634804"/>
                </a:cubicBezTo>
                <a:cubicBezTo>
                  <a:pt x="598126" y="624937"/>
                  <a:pt x="606125" y="616936"/>
                  <a:pt x="615994" y="616936"/>
                </a:cubicBezTo>
                <a:close/>
                <a:moveTo>
                  <a:pt x="530414" y="616936"/>
                </a:moveTo>
                <a:cubicBezTo>
                  <a:pt x="540282" y="616936"/>
                  <a:pt x="548282" y="624937"/>
                  <a:pt x="548282" y="634804"/>
                </a:cubicBezTo>
                <a:cubicBezTo>
                  <a:pt x="548282" y="644673"/>
                  <a:pt x="540282" y="652673"/>
                  <a:pt x="530414" y="652673"/>
                </a:cubicBezTo>
                <a:cubicBezTo>
                  <a:pt x="520545" y="652673"/>
                  <a:pt x="512545" y="644673"/>
                  <a:pt x="512545" y="634804"/>
                </a:cubicBezTo>
                <a:cubicBezTo>
                  <a:pt x="512545" y="624937"/>
                  <a:pt x="520545" y="616936"/>
                  <a:pt x="530414" y="616936"/>
                </a:cubicBezTo>
                <a:close/>
                <a:moveTo>
                  <a:pt x="444833" y="616936"/>
                </a:moveTo>
                <a:cubicBezTo>
                  <a:pt x="454701" y="616936"/>
                  <a:pt x="462702" y="624937"/>
                  <a:pt x="462702" y="634804"/>
                </a:cubicBezTo>
                <a:cubicBezTo>
                  <a:pt x="462702" y="644673"/>
                  <a:pt x="454702" y="652673"/>
                  <a:pt x="444833" y="652673"/>
                </a:cubicBezTo>
                <a:cubicBezTo>
                  <a:pt x="434965" y="652673"/>
                  <a:pt x="426965" y="644673"/>
                  <a:pt x="426965" y="634804"/>
                </a:cubicBezTo>
                <a:cubicBezTo>
                  <a:pt x="426965" y="624937"/>
                  <a:pt x="434964" y="616936"/>
                  <a:pt x="444833" y="616936"/>
                </a:cubicBezTo>
                <a:close/>
                <a:moveTo>
                  <a:pt x="359253" y="616936"/>
                </a:moveTo>
                <a:cubicBezTo>
                  <a:pt x="369120" y="616936"/>
                  <a:pt x="377121" y="624937"/>
                  <a:pt x="377121" y="634804"/>
                </a:cubicBezTo>
                <a:cubicBezTo>
                  <a:pt x="377121" y="644673"/>
                  <a:pt x="369121" y="652673"/>
                  <a:pt x="359253" y="652673"/>
                </a:cubicBezTo>
                <a:cubicBezTo>
                  <a:pt x="349384" y="652673"/>
                  <a:pt x="341383" y="644673"/>
                  <a:pt x="341383" y="634804"/>
                </a:cubicBezTo>
                <a:cubicBezTo>
                  <a:pt x="341383" y="624937"/>
                  <a:pt x="349383" y="616936"/>
                  <a:pt x="359253" y="616936"/>
                </a:cubicBezTo>
                <a:close/>
                <a:moveTo>
                  <a:pt x="273671" y="616936"/>
                </a:moveTo>
                <a:cubicBezTo>
                  <a:pt x="283540" y="616936"/>
                  <a:pt x="291540" y="624937"/>
                  <a:pt x="291540" y="634804"/>
                </a:cubicBezTo>
                <a:cubicBezTo>
                  <a:pt x="291540" y="644673"/>
                  <a:pt x="283540" y="652673"/>
                  <a:pt x="273671" y="652673"/>
                </a:cubicBezTo>
                <a:cubicBezTo>
                  <a:pt x="263802" y="652673"/>
                  <a:pt x="255802" y="644673"/>
                  <a:pt x="255802" y="634804"/>
                </a:cubicBezTo>
                <a:cubicBezTo>
                  <a:pt x="255802" y="624937"/>
                  <a:pt x="263802" y="616936"/>
                  <a:pt x="273671" y="616936"/>
                </a:cubicBezTo>
                <a:close/>
                <a:moveTo>
                  <a:pt x="189030" y="616936"/>
                </a:moveTo>
                <a:cubicBezTo>
                  <a:pt x="198899" y="616936"/>
                  <a:pt x="206899" y="624937"/>
                  <a:pt x="206899" y="634804"/>
                </a:cubicBezTo>
                <a:cubicBezTo>
                  <a:pt x="206899" y="644673"/>
                  <a:pt x="198899" y="652673"/>
                  <a:pt x="189030" y="652673"/>
                </a:cubicBezTo>
                <a:cubicBezTo>
                  <a:pt x="179161" y="652673"/>
                  <a:pt x="171161" y="644673"/>
                  <a:pt x="171161" y="634804"/>
                </a:cubicBezTo>
                <a:cubicBezTo>
                  <a:pt x="171161" y="624937"/>
                  <a:pt x="179161" y="616936"/>
                  <a:pt x="189030" y="616936"/>
                </a:cubicBezTo>
                <a:close/>
                <a:moveTo>
                  <a:pt x="103450" y="616936"/>
                </a:moveTo>
                <a:cubicBezTo>
                  <a:pt x="113318" y="616936"/>
                  <a:pt x="121317" y="624937"/>
                  <a:pt x="121317" y="634804"/>
                </a:cubicBezTo>
                <a:cubicBezTo>
                  <a:pt x="121317" y="644673"/>
                  <a:pt x="113318" y="652673"/>
                  <a:pt x="103450" y="652673"/>
                </a:cubicBezTo>
                <a:cubicBezTo>
                  <a:pt x="93580" y="652673"/>
                  <a:pt x="85580" y="644673"/>
                  <a:pt x="85580" y="634804"/>
                </a:cubicBezTo>
                <a:cubicBezTo>
                  <a:pt x="85580" y="624937"/>
                  <a:pt x="93580" y="616936"/>
                  <a:pt x="103450" y="616936"/>
                </a:cubicBezTo>
                <a:close/>
                <a:moveTo>
                  <a:pt x="17869" y="616936"/>
                </a:moveTo>
                <a:cubicBezTo>
                  <a:pt x="27737" y="616936"/>
                  <a:pt x="35737" y="624937"/>
                  <a:pt x="35737" y="634804"/>
                </a:cubicBezTo>
                <a:cubicBezTo>
                  <a:pt x="35737" y="644673"/>
                  <a:pt x="27737" y="652673"/>
                  <a:pt x="17869" y="652673"/>
                </a:cubicBezTo>
                <a:cubicBezTo>
                  <a:pt x="8000" y="652673"/>
                  <a:pt x="0" y="644673"/>
                  <a:pt x="0" y="634804"/>
                </a:cubicBezTo>
                <a:cubicBezTo>
                  <a:pt x="0" y="624937"/>
                  <a:pt x="8000" y="616936"/>
                  <a:pt x="17869" y="616936"/>
                </a:cubicBezTo>
                <a:close/>
                <a:moveTo>
                  <a:pt x="1043899" y="525711"/>
                </a:moveTo>
                <a:cubicBezTo>
                  <a:pt x="1053768" y="525711"/>
                  <a:pt x="1061768" y="533712"/>
                  <a:pt x="1061768" y="543580"/>
                </a:cubicBezTo>
                <a:cubicBezTo>
                  <a:pt x="1061768" y="553448"/>
                  <a:pt x="1053769" y="561448"/>
                  <a:pt x="1043899" y="561448"/>
                </a:cubicBezTo>
                <a:cubicBezTo>
                  <a:pt x="1034031" y="561448"/>
                  <a:pt x="1026031" y="553448"/>
                  <a:pt x="1026031" y="543580"/>
                </a:cubicBezTo>
                <a:cubicBezTo>
                  <a:pt x="1026031" y="533712"/>
                  <a:pt x="1034030" y="525711"/>
                  <a:pt x="1043899" y="525711"/>
                </a:cubicBezTo>
                <a:close/>
                <a:moveTo>
                  <a:pt x="958318" y="525711"/>
                </a:moveTo>
                <a:cubicBezTo>
                  <a:pt x="968187" y="525711"/>
                  <a:pt x="976187" y="533712"/>
                  <a:pt x="976187" y="543580"/>
                </a:cubicBezTo>
                <a:cubicBezTo>
                  <a:pt x="976187" y="553448"/>
                  <a:pt x="968187" y="561448"/>
                  <a:pt x="958318" y="561448"/>
                </a:cubicBezTo>
                <a:cubicBezTo>
                  <a:pt x="948449" y="561448"/>
                  <a:pt x="940449" y="553448"/>
                  <a:pt x="940449" y="543580"/>
                </a:cubicBezTo>
                <a:cubicBezTo>
                  <a:pt x="940449" y="533712"/>
                  <a:pt x="948449" y="525711"/>
                  <a:pt x="958318" y="525711"/>
                </a:cubicBezTo>
                <a:close/>
                <a:moveTo>
                  <a:pt x="872737" y="525711"/>
                </a:moveTo>
                <a:cubicBezTo>
                  <a:pt x="882606" y="525711"/>
                  <a:pt x="890606" y="533712"/>
                  <a:pt x="890606" y="543580"/>
                </a:cubicBezTo>
                <a:cubicBezTo>
                  <a:pt x="890606" y="553448"/>
                  <a:pt x="882607" y="561448"/>
                  <a:pt x="872737" y="561448"/>
                </a:cubicBezTo>
                <a:cubicBezTo>
                  <a:pt x="862869" y="561448"/>
                  <a:pt x="854869" y="553448"/>
                  <a:pt x="854869" y="543580"/>
                </a:cubicBezTo>
                <a:cubicBezTo>
                  <a:pt x="854869" y="533712"/>
                  <a:pt x="862868" y="525711"/>
                  <a:pt x="872737" y="525711"/>
                </a:cubicBezTo>
                <a:close/>
                <a:moveTo>
                  <a:pt x="787157" y="525711"/>
                </a:moveTo>
                <a:cubicBezTo>
                  <a:pt x="797025" y="525711"/>
                  <a:pt x="805025" y="533712"/>
                  <a:pt x="805025" y="543580"/>
                </a:cubicBezTo>
                <a:cubicBezTo>
                  <a:pt x="805025" y="553448"/>
                  <a:pt x="797026" y="561448"/>
                  <a:pt x="787157" y="561448"/>
                </a:cubicBezTo>
                <a:cubicBezTo>
                  <a:pt x="777288" y="561448"/>
                  <a:pt x="769288" y="553448"/>
                  <a:pt x="769288" y="543580"/>
                </a:cubicBezTo>
                <a:cubicBezTo>
                  <a:pt x="769288" y="533712"/>
                  <a:pt x="777287" y="525711"/>
                  <a:pt x="787157" y="525711"/>
                </a:cubicBezTo>
                <a:close/>
                <a:moveTo>
                  <a:pt x="701575" y="525711"/>
                </a:moveTo>
                <a:cubicBezTo>
                  <a:pt x="711444" y="525711"/>
                  <a:pt x="719444" y="533712"/>
                  <a:pt x="719444" y="543580"/>
                </a:cubicBezTo>
                <a:cubicBezTo>
                  <a:pt x="719444" y="553448"/>
                  <a:pt x="711444" y="561448"/>
                  <a:pt x="701575" y="561448"/>
                </a:cubicBezTo>
                <a:cubicBezTo>
                  <a:pt x="691706" y="561448"/>
                  <a:pt x="683706" y="553448"/>
                  <a:pt x="683706" y="543580"/>
                </a:cubicBezTo>
                <a:cubicBezTo>
                  <a:pt x="683706" y="533712"/>
                  <a:pt x="691706" y="525711"/>
                  <a:pt x="701575" y="525711"/>
                </a:cubicBezTo>
                <a:close/>
                <a:moveTo>
                  <a:pt x="615994" y="525711"/>
                </a:moveTo>
                <a:cubicBezTo>
                  <a:pt x="625863" y="525711"/>
                  <a:pt x="633863" y="533712"/>
                  <a:pt x="633863" y="543580"/>
                </a:cubicBezTo>
                <a:cubicBezTo>
                  <a:pt x="633863" y="553448"/>
                  <a:pt x="625864" y="561448"/>
                  <a:pt x="615994" y="561448"/>
                </a:cubicBezTo>
                <a:cubicBezTo>
                  <a:pt x="606126" y="561448"/>
                  <a:pt x="598126" y="553448"/>
                  <a:pt x="598126" y="543580"/>
                </a:cubicBezTo>
                <a:cubicBezTo>
                  <a:pt x="598126" y="533712"/>
                  <a:pt x="606125" y="525711"/>
                  <a:pt x="615994" y="525711"/>
                </a:cubicBezTo>
                <a:close/>
                <a:moveTo>
                  <a:pt x="530414" y="525711"/>
                </a:moveTo>
                <a:cubicBezTo>
                  <a:pt x="540282" y="525711"/>
                  <a:pt x="548282" y="533712"/>
                  <a:pt x="548282" y="543580"/>
                </a:cubicBezTo>
                <a:cubicBezTo>
                  <a:pt x="548282" y="553448"/>
                  <a:pt x="540282" y="561448"/>
                  <a:pt x="530414" y="561448"/>
                </a:cubicBezTo>
                <a:cubicBezTo>
                  <a:pt x="520545" y="561448"/>
                  <a:pt x="512545" y="553448"/>
                  <a:pt x="512545" y="543580"/>
                </a:cubicBezTo>
                <a:cubicBezTo>
                  <a:pt x="512545" y="533712"/>
                  <a:pt x="520545" y="525711"/>
                  <a:pt x="530414" y="525711"/>
                </a:cubicBezTo>
                <a:close/>
                <a:moveTo>
                  <a:pt x="444833" y="525711"/>
                </a:moveTo>
                <a:cubicBezTo>
                  <a:pt x="454702" y="525711"/>
                  <a:pt x="462702" y="533712"/>
                  <a:pt x="462702" y="543580"/>
                </a:cubicBezTo>
                <a:cubicBezTo>
                  <a:pt x="462702" y="553448"/>
                  <a:pt x="454703" y="561448"/>
                  <a:pt x="444833" y="561448"/>
                </a:cubicBezTo>
                <a:cubicBezTo>
                  <a:pt x="434965" y="561448"/>
                  <a:pt x="426965" y="553448"/>
                  <a:pt x="426965" y="543580"/>
                </a:cubicBezTo>
                <a:cubicBezTo>
                  <a:pt x="426965" y="533712"/>
                  <a:pt x="434965" y="525711"/>
                  <a:pt x="444833" y="525711"/>
                </a:cubicBezTo>
                <a:close/>
                <a:moveTo>
                  <a:pt x="359253" y="525711"/>
                </a:moveTo>
                <a:cubicBezTo>
                  <a:pt x="369121" y="525711"/>
                  <a:pt x="377121" y="533712"/>
                  <a:pt x="377121" y="543580"/>
                </a:cubicBezTo>
                <a:cubicBezTo>
                  <a:pt x="377121" y="553448"/>
                  <a:pt x="369122" y="561448"/>
                  <a:pt x="359253" y="561448"/>
                </a:cubicBezTo>
                <a:cubicBezTo>
                  <a:pt x="349384" y="561448"/>
                  <a:pt x="341383" y="553448"/>
                  <a:pt x="341383" y="543580"/>
                </a:cubicBezTo>
                <a:cubicBezTo>
                  <a:pt x="341383" y="533712"/>
                  <a:pt x="349383" y="525711"/>
                  <a:pt x="359253" y="525711"/>
                </a:cubicBezTo>
                <a:close/>
                <a:moveTo>
                  <a:pt x="273671" y="525711"/>
                </a:moveTo>
                <a:cubicBezTo>
                  <a:pt x="283540" y="525711"/>
                  <a:pt x="291540" y="533712"/>
                  <a:pt x="291540" y="543580"/>
                </a:cubicBezTo>
                <a:cubicBezTo>
                  <a:pt x="291540" y="553448"/>
                  <a:pt x="283540" y="561448"/>
                  <a:pt x="273671" y="561448"/>
                </a:cubicBezTo>
                <a:cubicBezTo>
                  <a:pt x="263802" y="561448"/>
                  <a:pt x="255802" y="553448"/>
                  <a:pt x="255802" y="543580"/>
                </a:cubicBezTo>
                <a:cubicBezTo>
                  <a:pt x="255802" y="533712"/>
                  <a:pt x="263802" y="525711"/>
                  <a:pt x="273671" y="525711"/>
                </a:cubicBezTo>
                <a:close/>
                <a:moveTo>
                  <a:pt x="189030" y="525711"/>
                </a:moveTo>
                <a:cubicBezTo>
                  <a:pt x="198899" y="525711"/>
                  <a:pt x="206899" y="533712"/>
                  <a:pt x="206899" y="543580"/>
                </a:cubicBezTo>
                <a:cubicBezTo>
                  <a:pt x="206899" y="553448"/>
                  <a:pt x="198899" y="561448"/>
                  <a:pt x="189030" y="561448"/>
                </a:cubicBezTo>
                <a:cubicBezTo>
                  <a:pt x="179161" y="561448"/>
                  <a:pt x="171161" y="553448"/>
                  <a:pt x="171161" y="543580"/>
                </a:cubicBezTo>
                <a:cubicBezTo>
                  <a:pt x="171161" y="533712"/>
                  <a:pt x="179161" y="525711"/>
                  <a:pt x="189030" y="525711"/>
                </a:cubicBezTo>
                <a:close/>
                <a:moveTo>
                  <a:pt x="103450" y="525711"/>
                </a:moveTo>
                <a:cubicBezTo>
                  <a:pt x="113318" y="525711"/>
                  <a:pt x="121317" y="533712"/>
                  <a:pt x="121317" y="543580"/>
                </a:cubicBezTo>
                <a:cubicBezTo>
                  <a:pt x="121317" y="553448"/>
                  <a:pt x="113318" y="561448"/>
                  <a:pt x="103450" y="561448"/>
                </a:cubicBezTo>
                <a:cubicBezTo>
                  <a:pt x="93580" y="561448"/>
                  <a:pt x="85580" y="553448"/>
                  <a:pt x="85580" y="543580"/>
                </a:cubicBezTo>
                <a:cubicBezTo>
                  <a:pt x="85580" y="533712"/>
                  <a:pt x="93580" y="525711"/>
                  <a:pt x="103450" y="525711"/>
                </a:cubicBezTo>
                <a:close/>
                <a:moveTo>
                  <a:pt x="17869" y="525711"/>
                </a:moveTo>
                <a:cubicBezTo>
                  <a:pt x="27737" y="525711"/>
                  <a:pt x="35737" y="533712"/>
                  <a:pt x="35737" y="543580"/>
                </a:cubicBezTo>
                <a:cubicBezTo>
                  <a:pt x="35737" y="553448"/>
                  <a:pt x="27737" y="561448"/>
                  <a:pt x="17869" y="561448"/>
                </a:cubicBezTo>
                <a:cubicBezTo>
                  <a:pt x="8000" y="561448"/>
                  <a:pt x="0" y="553448"/>
                  <a:pt x="0" y="543580"/>
                </a:cubicBezTo>
                <a:cubicBezTo>
                  <a:pt x="0" y="533712"/>
                  <a:pt x="8000" y="525711"/>
                  <a:pt x="17869" y="525711"/>
                </a:cubicBezTo>
                <a:close/>
                <a:moveTo>
                  <a:pt x="1043899" y="434488"/>
                </a:moveTo>
                <a:cubicBezTo>
                  <a:pt x="1053768" y="434488"/>
                  <a:pt x="1061768" y="442489"/>
                  <a:pt x="1061768" y="452357"/>
                </a:cubicBezTo>
                <a:cubicBezTo>
                  <a:pt x="1061768" y="462225"/>
                  <a:pt x="1053769" y="470225"/>
                  <a:pt x="1043899" y="470225"/>
                </a:cubicBezTo>
                <a:cubicBezTo>
                  <a:pt x="1034031" y="470225"/>
                  <a:pt x="1026031" y="462225"/>
                  <a:pt x="1026031" y="452357"/>
                </a:cubicBezTo>
                <a:cubicBezTo>
                  <a:pt x="1026031" y="442489"/>
                  <a:pt x="1034030" y="434488"/>
                  <a:pt x="1043899" y="434488"/>
                </a:cubicBezTo>
                <a:close/>
                <a:moveTo>
                  <a:pt x="958318" y="434488"/>
                </a:moveTo>
                <a:cubicBezTo>
                  <a:pt x="968187" y="434488"/>
                  <a:pt x="976187" y="442489"/>
                  <a:pt x="976187" y="452357"/>
                </a:cubicBezTo>
                <a:cubicBezTo>
                  <a:pt x="976187" y="462225"/>
                  <a:pt x="968187" y="470225"/>
                  <a:pt x="958318" y="470225"/>
                </a:cubicBezTo>
                <a:cubicBezTo>
                  <a:pt x="948449" y="470225"/>
                  <a:pt x="940449" y="462225"/>
                  <a:pt x="940449" y="452357"/>
                </a:cubicBezTo>
                <a:cubicBezTo>
                  <a:pt x="940449" y="442489"/>
                  <a:pt x="948449" y="434488"/>
                  <a:pt x="958318" y="434488"/>
                </a:cubicBezTo>
                <a:close/>
                <a:moveTo>
                  <a:pt x="872737" y="434488"/>
                </a:moveTo>
                <a:cubicBezTo>
                  <a:pt x="882606" y="434488"/>
                  <a:pt x="890606" y="442489"/>
                  <a:pt x="890606" y="452357"/>
                </a:cubicBezTo>
                <a:cubicBezTo>
                  <a:pt x="890606" y="462225"/>
                  <a:pt x="882607" y="470225"/>
                  <a:pt x="872737" y="470225"/>
                </a:cubicBezTo>
                <a:cubicBezTo>
                  <a:pt x="862869" y="470225"/>
                  <a:pt x="854869" y="462225"/>
                  <a:pt x="854869" y="452357"/>
                </a:cubicBezTo>
                <a:cubicBezTo>
                  <a:pt x="854869" y="442489"/>
                  <a:pt x="862868" y="434488"/>
                  <a:pt x="872737" y="434488"/>
                </a:cubicBezTo>
                <a:close/>
                <a:moveTo>
                  <a:pt x="787157" y="434488"/>
                </a:moveTo>
                <a:cubicBezTo>
                  <a:pt x="797025" y="434488"/>
                  <a:pt x="805025" y="442489"/>
                  <a:pt x="805025" y="452357"/>
                </a:cubicBezTo>
                <a:cubicBezTo>
                  <a:pt x="805025" y="462225"/>
                  <a:pt x="797026" y="470225"/>
                  <a:pt x="787157" y="470225"/>
                </a:cubicBezTo>
                <a:cubicBezTo>
                  <a:pt x="777288" y="470225"/>
                  <a:pt x="769288" y="462225"/>
                  <a:pt x="769288" y="452357"/>
                </a:cubicBezTo>
                <a:cubicBezTo>
                  <a:pt x="769288" y="442489"/>
                  <a:pt x="777287" y="434488"/>
                  <a:pt x="787157" y="434488"/>
                </a:cubicBezTo>
                <a:close/>
                <a:moveTo>
                  <a:pt x="701575" y="434488"/>
                </a:moveTo>
                <a:cubicBezTo>
                  <a:pt x="711444" y="434488"/>
                  <a:pt x="719444" y="442489"/>
                  <a:pt x="719444" y="452357"/>
                </a:cubicBezTo>
                <a:cubicBezTo>
                  <a:pt x="719444" y="462225"/>
                  <a:pt x="711444" y="470225"/>
                  <a:pt x="701575" y="470225"/>
                </a:cubicBezTo>
                <a:cubicBezTo>
                  <a:pt x="691706" y="470225"/>
                  <a:pt x="683706" y="462225"/>
                  <a:pt x="683706" y="452357"/>
                </a:cubicBezTo>
                <a:cubicBezTo>
                  <a:pt x="683706" y="442489"/>
                  <a:pt x="691706" y="434488"/>
                  <a:pt x="701575" y="434488"/>
                </a:cubicBezTo>
                <a:close/>
                <a:moveTo>
                  <a:pt x="615994" y="434488"/>
                </a:moveTo>
                <a:cubicBezTo>
                  <a:pt x="625863" y="434488"/>
                  <a:pt x="633863" y="442489"/>
                  <a:pt x="633863" y="452357"/>
                </a:cubicBezTo>
                <a:cubicBezTo>
                  <a:pt x="633863" y="462225"/>
                  <a:pt x="625864" y="470225"/>
                  <a:pt x="615994" y="470225"/>
                </a:cubicBezTo>
                <a:cubicBezTo>
                  <a:pt x="606126" y="470225"/>
                  <a:pt x="598126" y="462225"/>
                  <a:pt x="598126" y="452357"/>
                </a:cubicBezTo>
                <a:cubicBezTo>
                  <a:pt x="598126" y="442489"/>
                  <a:pt x="606125" y="434488"/>
                  <a:pt x="615994" y="434488"/>
                </a:cubicBezTo>
                <a:close/>
                <a:moveTo>
                  <a:pt x="530414" y="434488"/>
                </a:moveTo>
                <a:cubicBezTo>
                  <a:pt x="540282" y="434488"/>
                  <a:pt x="548282" y="442489"/>
                  <a:pt x="548282" y="452357"/>
                </a:cubicBezTo>
                <a:cubicBezTo>
                  <a:pt x="548282" y="462225"/>
                  <a:pt x="540282" y="470225"/>
                  <a:pt x="530414" y="470225"/>
                </a:cubicBezTo>
                <a:cubicBezTo>
                  <a:pt x="520546" y="470225"/>
                  <a:pt x="512545" y="462225"/>
                  <a:pt x="512545" y="452357"/>
                </a:cubicBezTo>
                <a:cubicBezTo>
                  <a:pt x="512545" y="442489"/>
                  <a:pt x="520546" y="434488"/>
                  <a:pt x="530414" y="434488"/>
                </a:cubicBezTo>
                <a:close/>
                <a:moveTo>
                  <a:pt x="444833" y="434488"/>
                </a:moveTo>
                <a:cubicBezTo>
                  <a:pt x="454702" y="434488"/>
                  <a:pt x="462702" y="442489"/>
                  <a:pt x="462702" y="452357"/>
                </a:cubicBezTo>
                <a:cubicBezTo>
                  <a:pt x="462702" y="462225"/>
                  <a:pt x="454703" y="470225"/>
                  <a:pt x="444833" y="470225"/>
                </a:cubicBezTo>
                <a:cubicBezTo>
                  <a:pt x="434966" y="470225"/>
                  <a:pt x="426965" y="462225"/>
                  <a:pt x="426965" y="452357"/>
                </a:cubicBezTo>
                <a:cubicBezTo>
                  <a:pt x="426965" y="442489"/>
                  <a:pt x="434965" y="434488"/>
                  <a:pt x="444833" y="434488"/>
                </a:cubicBezTo>
                <a:close/>
                <a:moveTo>
                  <a:pt x="359253" y="434488"/>
                </a:moveTo>
                <a:cubicBezTo>
                  <a:pt x="369121" y="434488"/>
                  <a:pt x="377121" y="442489"/>
                  <a:pt x="377121" y="452357"/>
                </a:cubicBezTo>
                <a:cubicBezTo>
                  <a:pt x="377121" y="462225"/>
                  <a:pt x="369122" y="470225"/>
                  <a:pt x="359253" y="470225"/>
                </a:cubicBezTo>
                <a:cubicBezTo>
                  <a:pt x="349384" y="470225"/>
                  <a:pt x="341383" y="462225"/>
                  <a:pt x="341383" y="452357"/>
                </a:cubicBezTo>
                <a:cubicBezTo>
                  <a:pt x="341383" y="442489"/>
                  <a:pt x="349383" y="434488"/>
                  <a:pt x="359253" y="434488"/>
                </a:cubicBezTo>
                <a:close/>
                <a:moveTo>
                  <a:pt x="273671" y="434488"/>
                </a:moveTo>
                <a:cubicBezTo>
                  <a:pt x="283540" y="434488"/>
                  <a:pt x="291540" y="442489"/>
                  <a:pt x="291540" y="452357"/>
                </a:cubicBezTo>
                <a:cubicBezTo>
                  <a:pt x="291540" y="462225"/>
                  <a:pt x="283540" y="470225"/>
                  <a:pt x="273671" y="470225"/>
                </a:cubicBezTo>
                <a:cubicBezTo>
                  <a:pt x="263803" y="470225"/>
                  <a:pt x="255802" y="462225"/>
                  <a:pt x="255802" y="452357"/>
                </a:cubicBezTo>
                <a:cubicBezTo>
                  <a:pt x="255802" y="442489"/>
                  <a:pt x="263803" y="434488"/>
                  <a:pt x="273671" y="434488"/>
                </a:cubicBezTo>
                <a:close/>
                <a:moveTo>
                  <a:pt x="189030" y="434488"/>
                </a:moveTo>
                <a:cubicBezTo>
                  <a:pt x="198899" y="434488"/>
                  <a:pt x="206899" y="442489"/>
                  <a:pt x="206899" y="452357"/>
                </a:cubicBezTo>
                <a:cubicBezTo>
                  <a:pt x="206899" y="462225"/>
                  <a:pt x="198899" y="470225"/>
                  <a:pt x="189030" y="470225"/>
                </a:cubicBezTo>
                <a:cubicBezTo>
                  <a:pt x="179162" y="470225"/>
                  <a:pt x="171161" y="462225"/>
                  <a:pt x="171161" y="452357"/>
                </a:cubicBezTo>
                <a:cubicBezTo>
                  <a:pt x="171161" y="442489"/>
                  <a:pt x="179162" y="434488"/>
                  <a:pt x="189030" y="434488"/>
                </a:cubicBezTo>
                <a:close/>
                <a:moveTo>
                  <a:pt x="103450" y="434488"/>
                </a:moveTo>
                <a:cubicBezTo>
                  <a:pt x="113318" y="434488"/>
                  <a:pt x="121317" y="442489"/>
                  <a:pt x="121317" y="452357"/>
                </a:cubicBezTo>
                <a:cubicBezTo>
                  <a:pt x="121317" y="462225"/>
                  <a:pt x="113318" y="470225"/>
                  <a:pt x="103450" y="470225"/>
                </a:cubicBezTo>
                <a:cubicBezTo>
                  <a:pt x="93581" y="470225"/>
                  <a:pt x="85580" y="462225"/>
                  <a:pt x="85580" y="452357"/>
                </a:cubicBezTo>
                <a:cubicBezTo>
                  <a:pt x="85580" y="442489"/>
                  <a:pt x="93581" y="434488"/>
                  <a:pt x="103450" y="434488"/>
                </a:cubicBezTo>
                <a:close/>
                <a:moveTo>
                  <a:pt x="17869" y="434488"/>
                </a:moveTo>
                <a:cubicBezTo>
                  <a:pt x="27737" y="434488"/>
                  <a:pt x="35737" y="442489"/>
                  <a:pt x="35737" y="452357"/>
                </a:cubicBezTo>
                <a:cubicBezTo>
                  <a:pt x="35737" y="462225"/>
                  <a:pt x="27737" y="470225"/>
                  <a:pt x="17869" y="470225"/>
                </a:cubicBezTo>
                <a:cubicBezTo>
                  <a:pt x="8000" y="470225"/>
                  <a:pt x="0" y="462225"/>
                  <a:pt x="0" y="452357"/>
                </a:cubicBezTo>
                <a:cubicBezTo>
                  <a:pt x="0" y="442489"/>
                  <a:pt x="8000" y="434488"/>
                  <a:pt x="17869" y="434488"/>
                </a:cubicBezTo>
                <a:close/>
                <a:moveTo>
                  <a:pt x="1035436" y="344205"/>
                </a:moveTo>
                <a:cubicBezTo>
                  <a:pt x="1040137" y="355490"/>
                  <a:pt x="1043899" y="366776"/>
                  <a:pt x="1047661" y="378061"/>
                </a:cubicBezTo>
                <a:cubicBezTo>
                  <a:pt x="1045780" y="379001"/>
                  <a:pt x="1044840" y="379001"/>
                  <a:pt x="1042959" y="379001"/>
                </a:cubicBezTo>
                <a:cubicBezTo>
                  <a:pt x="1033555" y="379001"/>
                  <a:pt x="1025090" y="371478"/>
                  <a:pt x="1025090" y="361133"/>
                </a:cubicBezTo>
                <a:cubicBezTo>
                  <a:pt x="1025090" y="353610"/>
                  <a:pt x="1029793" y="347026"/>
                  <a:pt x="1035436" y="344205"/>
                </a:cubicBezTo>
                <a:close/>
                <a:moveTo>
                  <a:pt x="25391" y="344205"/>
                </a:moveTo>
                <a:cubicBezTo>
                  <a:pt x="31034" y="347026"/>
                  <a:pt x="35737" y="353610"/>
                  <a:pt x="35737" y="361133"/>
                </a:cubicBezTo>
                <a:cubicBezTo>
                  <a:pt x="35737" y="370538"/>
                  <a:pt x="27273" y="379001"/>
                  <a:pt x="17869" y="379001"/>
                </a:cubicBezTo>
                <a:cubicBezTo>
                  <a:pt x="15987" y="379001"/>
                  <a:pt x="15047" y="378061"/>
                  <a:pt x="13166" y="378061"/>
                </a:cubicBezTo>
                <a:cubicBezTo>
                  <a:pt x="16928" y="366776"/>
                  <a:pt x="20690" y="355490"/>
                  <a:pt x="25391" y="344205"/>
                </a:cubicBezTo>
                <a:close/>
                <a:moveTo>
                  <a:pt x="958318" y="343264"/>
                </a:moveTo>
                <a:cubicBezTo>
                  <a:pt x="968187" y="343264"/>
                  <a:pt x="976187" y="351265"/>
                  <a:pt x="976187" y="361132"/>
                </a:cubicBezTo>
                <a:cubicBezTo>
                  <a:pt x="976187" y="371001"/>
                  <a:pt x="968187" y="379001"/>
                  <a:pt x="958318" y="379001"/>
                </a:cubicBezTo>
                <a:cubicBezTo>
                  <a:pt x="948449" y="379001"/>
                  <a:pt x="940449" y="371001"/>
                  <a:pt x="940449" y="361132"/>
                </a:cubicBezTo>
                <a:cubicBezTo>
                  <a:pt x="940449" y="351265"/>
                  <a:pt x="948449" y="343264"/>
                  <a:pt x="958318" y="343264"/>
                </a:cubicBezTo>
                <a:close/>
                <a:moveTo>
                  <a:pt x="872737" y="343264"/>
                </a:moveTo>
                <a:cubicBezTo>
                  <a:pt x="882606" y="343264"/>
                  <a:pt x="890606" y="351265"/>
                  <a:pt x="890606" y="361132"/>
                </a:cubicBezTo>
                <a:cubicBezTo>
                  <a:pt x="890606" y="371001"/>
                  <a:pt x="882607" y="379001"/>
                  <a:pt x="872737" y="379001"/>
                </a:cubicBezTo>
                <a:cubicBezTo>
                  <a:pt x="862869" y="379001"/>
                  <a:pt x="854869" y="371001"/>
                  <a:pt x="854869" y="361132"/>
                </a:cubicBezTo>
                <a:cubicBezTo>
                  <a:pt x="854869" y="351265"/>
                  <a:pt x="862868" y="343264"/>
                  <a:pt x="872737" y="343264"/>
                </a:cubicBezTo>
                <a:close/>
                <a:moveTo>
                  <a:pt x="787157" y="343264"/>
                </a:moveTo>
                <a:cubicBezTo>
                  <a:pt x="797025" y="343264"/>
                  <a:pt x="805025" y="351265"/>
                  <a:pt x="805025" y="361132"/>
                </a:cubicBezTo>
                <a:cubicBezTo>
                  <a:pt x="805025" y="371001"/>
                  <a:pt x="797026" y="379001"/>
                  <a:pt x="787157" y="379001"/>
                </a:cubicBezTo>
                <a:cubicBezTo>
                  <a:pt x="777288" y="379001"/>
                  <a:pt x="769288" y="371001"/>
                  <a:pt x="769288" y="361132"/>
                </a:cubicBezTo>
                <a:cubicBezTo>
                  <a:pt x="769288" y="351265"/>
                  <a:pt x="777287" y="343264"/>
                  <a:pt x="787157" y="343264"/>
                </a:cubicBezTo>
                <a:close/>
                <a:moveTo>
                  <a:pt x="701575" y="343264"/>
                </a:moveTo>
                <a:cubicBezTo>
                  <a:pt x="711444" y="343264"/>
                  <a:pt x="719444" y="351265"/>
                  <a:pt x="719444" y="361132"/>
                </a:cubicBezTo>
                <a:cubicBezTo>
                  <a:pt x="719444" y="371001"/>
                  <a:pt x="711444" y="379001"/>
                  <a:pt x="701575" y="379001"/>
                </a:cubicBezTo>
                <a:cubicBezTo>
                  <a:pt x="691706" y="379001"/>
                  <a:pt x="683706" y="371001"/>
                  <a:pt x="683706" y="361132"/>
                </a:cubicBezTo>
                <a:cubicBezTo>
                  <a:pt x="683706" y="351265"/>
                  <a:pt x="691706" y="343264"/>
                  <a:pt x="701575" y="343264"/>
                </a:cubicBezTo>
                <a:close/>
                <a:moveTo>
                  <a:pt x="615994" y="343264"/>
                </a:moveTo>
                <a:cubicBezTo>
                  <a:pt x="625863" y="343264"/>
                  <a:pt x="633863" y="351265"/>
                  <a:pt x="633863" y="361132"/>
                </a:cubicBezTo>
                <a:cubicBezTo>
                  <a:pt x="633863" y="371001"/>
                  <a:pt x="625864" y="379001"/>
                  <a:pt x="615994" y="379001"/>
                </a:cubicBezTo>
                <a:cubicBezTo>
                  <a:pt x="606126" y="379001"/>
                  <a:pt x="598126" y="371001"/>
                  <a:pt x="598126" y="361132"/>
                </a:cubicBezTo>
                <a:cubicBezTo>
                  <a:pt x="598126" y="351265"/>
                  <a:pt x="606125" y="343264"/>
                  <a:pt x="615994" y="343264"/>
                </a:cubicBezTo>
                <a:close/>
                <a:moveTo>
                  <a:pt x="530414" y="343264"/>
                </a:moveTo>
                <a:cubicBezTo>
                  <a:pt x="540282" y="343264"/>
                  <a:pt x="548282" y="351265"/>
                  <a:pt x="548282" y="361132"/>
                </a:cubicBezTo>
                <a:cubicBezTo>
                  <a:pt x="548282" y="371001"/>
                  <a:pt x="540282" y="379001"/>
                  <a:pt x="530414" y="379001"/>
                </a:cubicBezTo>
                <a:cubicBezTo>
                  <a:pt x="520546" y="379001"/>
                  <a:pt x="512545" y="371001"/>
                  <a:pt x="512545" y="361132"/>
                </a:cubicBezTo>
                <a:cubicBezTo>
                  <a:pt x="512545" y="351265"/>
                  <a:pt x="520546" y="343264"/>
                  <a:pt x="530414" y="343264"/>
                </a:cubicBezTo>
                <a:close/>
                <a:moveTo>
                  <a:pt x="444833" y="343264"/>
                </a:moveTo>
                <a:cubicBezTo>
                  <a:pt x="454702" y="343264"/>
                  <a:pt x="462702" y="351265"/>
                  <a:pt x="462702" y="361132"/>
                </a:cubicBezTo>
                <a:cubicBezTo>
                  <a:pt x="462702" y="371001"/>
                  <a:pt x="454703" y="379001"/>
                  <a:pt x="444833" y="379001"/>
                </a:cubicBezTo>
                <a:cubicBezTo>
                  <a:pt x="434966" y="379001"/>
                  <a:pt x="426965" y="371001"/>
                  <a:pt x="426965" y="361132"/>
                </a:cubicBezTo>
                <a:cubicBezTo>
                  <a:pt x="426965" y="351265"/>
                  <a:pt x="434965" y="343264"/>
                  <a:pt x="444833" y="343264"/>
                </a:cubicBezTo>
                <a:close/>
                <a:moveTo>
                  <a:pt x="359253" y="343264"/>
                </a:moveTo>
                <a:cubicBezTo>
                  <a:pt x="369121" y="343264"/>
                  <a:pt x="377121" y="351265"/>
                  <a:pt x="377121" y="361132"/>
                </a:cubicBezTo>
                <a:cubicBezTo>
                  <a:pt x="377121" y="371001"/>
                  <a:pt x="369122" y="379001"/>
                  <a:pt x="359253" y="379001"/>
                </a:cubicBezTo>
                <a:cubicBezTo>
                  <a:pt x="349384" y="379001"/>
                  <a:pt x="341383" y="371001"/>
                  <a:pt x="341383" y="361132"/>
                </a:cubicBezTo>
                <a:cubicBezTo>
                  <a:pt x="341383" y="351265"/>
                  <a:pt x="349383" y="343264"/>
                  <a:pt x="359253" y="343264"/>
                </a:cubicBezTo>
                <a:close/>
                <a:moveTo>
                  <a:pt x="273671" y="343264"/>
                </a:moveTo>
                <a:cubicBezTo>
                  <a:pt x="283540" y="343264"/>
                  <a:pt x="291540" y="351265"/>
                  <a:pt x="291540" y="361132"/>
                </a:cubicBezTo>
                <a:cubicBezTo>
                  <a:pt x="291540" y="371001"/>
                  <a:pt x="283540" y="379001"/>
                  <a:pt x="273671" y="379001"/>
                </a:cubicBezTo>
                <a:cubicBezTo>
                  <a:pt x="263803" y="379001"/>
                  <a:pt x="255802" y="371001"/>
                  <a:pt x="255802" y="361132"/>
                </a:cubicBezTo>
                <a:cubicBezTo>
                  <a:pt x="255802" y="351265"/>
                  <a:pt x="263803" y="343264"/>
                  <a:pt x="273671" y="343264"/>
                </a:cubicBezTo>
                <a:close/>
                <a:moveTo>
                  <a:pt x="189030" y="343264"/>
                </a:moveTo>
                <a:cubicBezTo>
                  <a:pt x="198899" y="343264"/>
                  <a:pt x="206899" y="351265"/>
                  <a:pt x="206899" y="361132"/>
                </a:cubicBezTo>
                <a:cubicBezTo>
                  <a:pt x="206899" y="371001"/>
                  <a:pt x="198899" y="379001"/>
                  <a:pt x="189030" y="379001"/>
                </a:cubicBezTo>
                <a:cubicBezTo>
                  <a:pt x="179162" y="379001"/>
                  <a:pt x="171161" y="371001"/>
                  <a:pt x="171161" y="361132"/>
                </a:cubicBezTo>
                <a:cubicBezTo>
                  <a:pt x="171161" y="351265"/>
                  <a:pt x="179162" y="343264"/>
                  <a:pt x="189030" y="343264"/>
                </a:cubicBezTo>
                <a:close/>
                <a:moveTo>
                  <a:pt x="103450" y="343264"/>
                </a:moveTo>
                <a:cubicBezTo>
                  <a:pt x="113318" y="343264"/>
                  <a:pt x="121317" y="351265"/>
                  <a:pt x="121317" y="361132"/>
                </a:cubicBezTo>
                <a:cubicBezTo>
                  <a:pt x="121317" y="371001"/>
                  <a:pt x="113318" y="379001"/>
                  <a:pt x="103450" y="379001"/>
                </a:cubicBezTo>
                <a:cubicBezTo>
                  <a:pt x="93581" y="379001"/>
                  <a:pt x="85580" y="371001"/>
                  <a:pt x="85580" y="361132"/>
                </a:cubicBezTo>
                <a:cubicBezTo>
                  <a:pt x="85580" y="351265"/>
                  <a:pt x="93581" y="343264"/>
                  <a:pt x="103450" y="343264"/>
                </a:cubicBezTo>
                <a:close/>
                <a:moveTo>
                  <a:pt x="958318" y="252041"/>
                </a:moveTo>
                <a:cubicBezTo>
                  <a:pt x="968187" y="252041"/>
                  <a:pt x="976187" y="260042"/>
                  <a:pt x="976187" y="269910"/>
                </a:cubicBezTo>
                <a:cubicBezTo>
                  <a:pt x="976187" y="279778"/>
                  <a:pt x="968187" y="287778"/>
                  <a:pt x="958318" y="287778"/>
                </a:cubicBezTo>
                <a:cubicBezTo>
                  <a:pt x="948449" y="287778"/>
                  <a:pt x="940449" y="279778"/>
                  <a:pt x="940449" y="269910"/>
                </a:cubicBezTo>
                <a:cubicBezTo>
                  <a:pt x="940449" y="260042"/>
                  <a:pt x="948449" y="252041"/>
                  <a:pt x="958318" y="252041"/>
                </a:cubicBezTo>
                <a:close/>
                <a:moveTo>
                  <a:pt x="872737" y="252041"/>
                </a:moveTo>
                <a:cubicBezTo>
                  <a:pt x="882606" y="252041"/>
                  <a:pt x="890606" y="260042"/>
                  <a:pt x="890606" y="269910"/>
                </a:cubicBezTo>
                <a:cubicBezTo>
                  <a:pt x="890606" y="279778"/>
                  <a:pt x="882607" y="287778"/>
                  <a:pt x="872737" y="287778"/>
                </a:cubicBezTo>
                <a:cubicBezTo>
                  <a:pt x="862869" y="287778"/>
                  <a:pt x="854869" y="279778"/>
                  <a:pt x="854869" y="269910"/>
                </a:cubicBezTo>
                <a:cubicBezTo>
                  <a:pt x="854869" y="260042"/>
                  <a:pt x="862868" y="252041"/>
                  <a:pt x="872737" y="252041"/>
                </a:cubicBezTo>
                <a:close/>
                <a:moveTo>
                  <a:pt x="787157" y="252041"/>
                </a:moveTo>
                <a:cubicBezTo>
                  <a:pt x="797025" y="252041"/>
                  <a:pt x="805025" y="260042"/>
                  <a:pt x="805025" y="269910"/>
                </a:cubicBezTo>
                <a:cubicBezTo>
                  <a:pt x="805025" y="279778"/>
                  <a:pt x="797026" y="287778"/>
                  <a:pt x="787157" y="287778"/>
                </a:cubicBezTo>
                <a:cubicBezTo>
                  <a:pt x="777288" y="287778"/>
                  <a:pt x="769288" y="279778"/>
                  <a:pt x="769288" y="269910"/>
                </a:cubicBezTo>
                <a:cubicBezTo>
                  <a:pt x="769288" y="260042"/>
                  <a:pt x="777287" y="252041"/>
                  <a:pt x="787157" y="252041"/>
                </a:cubicBezTo>
                <a:close/>
                <a:moveTo>
                  <a:pt x="701575" y="252041"/>
                </a:moveTo>
                <a:cubicBezTo>
                  <a:pt x="711444" y="252041"/>
                  <a:pt x="719444" y="260042"/>
                  <a:pt x="719444" y="269910"/>
                </a:cubicBezTo>
                <a:cubicBezTo>
                  <a:pt x="719444" y="279778"/>
                  <a:pt x="711444" y="287778"/>
                  <a:pt x="701575" y="287778"/>
                </a:cubicBezTo>
                <a:cubicBezTo>
                  <a:pt x="691706" y="287778"/>
                  <a:pt x="683706" y="279778"/>
                  <a:pt x="683706" y="269910"/>
                </a:cubicBezTo>
                <a:cubicBezTo>
                  <a:pt x="683706" y="260042"/>
                  <a:pt x="691706" y="252041"/>
                  <a:pt x="701575" y="252041"/>
                </a:cubicBezTo>
                <a:close/>
                <a:moveTo>
                  <a:pt x="615994" y="252041"/>
                </a:moveTo>
                <a:cubicBezTo>
                  <a:pt x="625863" y="252041"/>
                  <a:pt x="633863" y="260042"/>
                  <a:pt x="633863" y="269910"/>
                </a:cubicBezTo>
                <a:cubicBezTo>
                  <a:pt x="633863" y="279778"/>
                  <a:pt x="625863" y="287778"/>
                  <a:pt x="615994" y="287778"/>
                </a:cubicBezTo>
                <a:cubicBezTo>
                  <a:pt x="606126" y="287778"/>
                  <a:pt x="598126" y="279778"/>
                  <a:pt x="598126" y="269910"/>
                </a:cubicBezTo>
                <a:cubicBezTo>
                  <a:pt x="598126" y="260042"/>
                  <a:pt x="606125" y="252041"/>
                  <a:pt x="615994" y="252041"/>
                </a:cubicBezTo>
                <a:close/>
                <a:moveTo>
                  <a:pt x="530414" y="252041"/>
                </a:moveTo>
                <a:cubicBezTo>
                  <a:pt x="540282" y="252041"/>
                  <a:pt x="548282" y="260042"/>
                  <a:pt x="548282" y="269910"/>
                </a:cubicBezTo>
                <a:cubicBezTo>
                  <a:pt x="548282" y="279778"/>
                  <a:pt x="540282" y="287778"/>
                  <a:pt x="530414" y="287778"/>
                </a:cubicBezTo>
                <a:cubicBezTo>
                  <a:pt x="520546" y="287778"/>
                  <a:pt x="512545" y="279778"/>
                  <a:pt x="512545" y="269910"/>
                </a:cubicBezTo>
                <a:cubicBezTo>
                  <a:pt x="512545" y="260042"/>
                  <a:pt x="520546" y="252041"/>
                  <a:pt x="530414" y="252041"/>
                </a:cubicBezTo>
                <a:close/>
                <a:moveTo>
                  <a:pt x="444833" y="252041"/>
                </a:moveTo>
                <a:cubicBezTo>
                  <a:pt x="454702" y="252041"/>
                  <a:pt x="462702" y="260042"/>
                  <a:pt x="462702" y="269910"/>
                </a:cubicBezTo>
                <a:cubicBezTo>
                  <a:pt x="462702" y="279778"/>
                  <a:pt x="454703" y="287778"/>
                  <a:pt x="444833" y="287778"/>
                </a:cubicBezTo>
                <a:cubicBezTo>
                  <a:pt x="434966" y="287778"/>
                  <a:pt x="426966" y="279778"/>
                  <a:pt x="426966" y="269910"/>
                </a:cubicBezTo>
                <a:cubicBezTo>
                  <a:pt x="426966" y="260042"/>
                  <a:pt x="434965" y="252041"/>
                  <a:pt x="444833" y="252041"/>
                </a:cubicBezTo>
                <a:close/>
                <a:moveTo>
                  <a:pt x="359254" y="252041"/>
                </a:moveTo>
                <a:cubicBezTo>
                  <a:pt x="369121" y="252041"/>
                  <a:pt x="377122" y="260042"/>
                  <a:pt x="377122" y="269910"/>
                </a:cubicBezTo>
                <a:cubicBezTo>
                  <a:pt x="377122" y="279778"/>
                  <a:pt x="369122" y="287778"/>
                  <a:pt x="359254" y="287778"/>
                </a:cubicBezTo>
                <a:cubicBezTo>
                  <a:pt x="349384" y="287778"/>
                  <a:pt x="341383" y="279778"/>
                  <a:pt x="341383" y="269910"/>
                </a:cubicBezTo>
                <a:cubicBezTo>
                  <a:pt x="341383" y="260042"/>
                  <a:pt x="349383" y="252041"/>
                  <a:pt x="359254" y="252041"/>
                </a:cubicBezTo>
                <a:close/>
                <a:moveTo>
                  <a:pt x="273671" y="252041"/>
                </a:moveTo>
                <a:cubicBezTo>
                  <a:pt x="283540" y="252041"/>
                  <a:pt x="291540" y="260042"/>
                  <a:pt x="291540" y="269910"/>
                </a:cubicBezTo>
                <a:cubicBezTo>
                  <a:pt x="291540" y="279778"/>
                  <a:pt x="283540" y="287778"/>
                  <a:pt x="273671" y="287778"/>
                </a:cubicBezTo>
                <a:cubicBezTo>
                  <a:pt x="263803" y="287778"/>
                  <a:pt x="255802" y="279778"/>
                  <a:pt x="255802" y="269910"/>
                </a:cubicBezTo>
                <a:cubicBezTo>
                  <a:pt x="255802" y="260042"/>
                  <a:pt x="263803" y="252041"/>
                  <a:pt x="273671" y="252041"/>
                </a:cubicBezTo>
                <a:close/>
                <a:moveTo>
                  <a:pt x="189030" y="252041"/>
                </a:moveTo>
                <a:cubicBezTo>
                  <a:pt x="198899" y="252041"/>
                  <a:pt x="206899" y="260042"/>
                  <a:pt x="206899" y="269910"/>
                </a:cubicBezTo>
                <a:cubicBezTo>
                  <a:pt x="206899" y="279778"/>
                  <a:pt x="198899" y="287778"/>
                  <a:pt x="189030" y="287778"/>
                </a:cubicBezTo>
                <a:cubicBezTo>
                  <a:pt x="179162" y="287778"/>
                  <a:pt x="171161" y="279778"/>
                  <a:pt x="171161" y="269910"/>
                </a:cubicBezTo>
                <a:cubicBezTo>
                  <a:pt x="171161" y="260042"/>
                  <a:pt x="179162" y="252041"/>
                  <a:pt x="189030" y="252041"/>
                </a:cubicBezTo>
                <a:close/>
                <a:moveTo>
                  <a:pt x="103450" y="252041"/>
                </a:moveTo>
                <a:cubicBezTo>
                  <a:pt x="113318" y="252041"/>
                  <a:pt x="121317" y="260042"/>
                  <a:pt x="121317" y="269910"/>
                </a:cubicBezTo>
                <a:cubicBezTo>
                  <a:pt x="121317" y="279778"/>
                  <a:pt x="113318" y="287778"/>
                  <a:pt x="103450" y="287778"/>
                </a:cubicBezTo>
                <a:cubicBezTo>
                  <a:pt x="93581" y="287778"/>
                  <a:pt x="85580" y="279778"/>
                  <a:pt x="85580" y="269910"/>
                </a:cubicBezTo>
                <a:cubicBezTo>
                  <a:pt x="85580" y="260042"/>
                  <a:pt x="93581" y="252041"/>
                  <a:pt x="103450" y="252041"/>
                </a:cubicBezTo>
                <a:close/>
                <a:moveTo>
                  <a:pt x="872737" y="160817"/>
                </a:moveTo>
                <a:cubicBezTo>
                  <a:pt x="882606" y="160817"/>
                  <a:pt x="890606" y="168818"/>
                  <a:pt x="890606" y="178685"/>
                </a:cubicBezTo>
                <a:cubicBezTo>
                  <a:pt x="890606" y="188554"/>
                  <a:pt x="882607" y="196554"/>
                  <a:pt x="872737" y="196554"/>
                </a:cubicBezTo>
                <a:cubicBezTo>
                  <a:pt x="862869" y="196554"/>
                  <a:pt x="854869" y="188554"/>
                  <a:pt x="854869" y="178685"/>
                </a:cubicBezTo>
                <a:cubicBezTo>
                  <a:pt x="854869" y="168818"/>
                  <a:pt x="862868" y="160817"/>
                  <a:pt x="872737" y="160817"/>
                </a:cubicBezTo>
                <a:close/>
                <a:moveTo>
                  <a:pt x="787157" y="160817"/>
                </a:moveTo>
                <a:cubicBezTo>
                  <a:pt x="797025" y="160817"/>
                  <a:pt x="805025" y="168818"/>
                  <a:pt x="805025" y="178685"/>
                </a:cubicBezTo>
                <a:cubicBezTo>
                  <a:pt x="805025" y="188554"/>
                  <a:pt x="797026" y="196554"/>
                  <a:pt x="787157" y="196554"/>
                </a:cubicBezTo>
                <a:cubicBezTo>
                  <a:pt x="777288" y="196554"/>
                  <a:pt x="769288" y="188554"/>
                  <a:pt x="769288" y="178685"/>
                </a:cubicBezTo>
                <a:cubicBezTo>
                  <a:pt x="769288" y="168818"/>
                  <a:pt x="777287" y="160817"/>
                  <a:pt x="787157" y="160817"/>
                </a:cubicBezTo>
                <a:close/>
                <a:moveTo>
                  <a:pt x="701575" y="160817"/>
                </a:moveTo>
                <a:cubicBezTo>
                  <a:pt x="711444" y="160817"/>
                  <a:pt x="719444" y="168818"/>
                  <a:pt x="719444" y="178685"/>
                </a:cubicBezTo>
                <a:cubicBezTo>
                  <a:pt x="719444" y="188554"/>
                  <a:pt x="711444" y="196554"/>
                  <a:pt x="701575" y="196554"/>
                </a:cubicBezTo>
                <a:cubicBezTo>
                  <a:pt x="691706" y="196554"/>
                  <a:pt x="683706" y="188554"/>
                  <a:pt x="683706" y="178685"/>
                </a:cubicBezTo>
                <a:cubicBezTo>
                  <a:pt x="683706" y="168818"/>
                  <a:pt x="691706" y="160817"/>
                  <a:pt x="701575" y="160817"/>
                </a:cubicBezTo>
                <a:close/>
                <a:moveTo>
                  <a:pt x="615994" y="160817"/>
                </a:moveTo>
                <a:cubicBezTo>
                  <a:pt x="625863" y="160817"/>
                  <a:pt x="633863" y="168818"/>
                  <a:pt x="633863" y="178685"/>
                </a:cubicBezTo>
                <a:cubicBezTo>
                  <a:pt x="633863" y="188554"/>
                  <a:pt x="625863" y="196554"/>
                  <a:pt x="615994" y="196554"/>
                </a:cubicBezTo>
                <a:cubicBezTo>
                  <a:pt x="606126" y="196554"/>
                  <a:pt x="598126" y="188554"/>
                  <a:pt x="598126" y="178685"/>
                </a:cubicBezTo>
                <a:cubicBezTo>
                  <a:pt x="598126" y="168818"/>
                  <a:pt x="606125" y="160817"/>
                  <a:pt x="615994" y="160817"/>
                </a:cubicBezTo>
                <a:close/>
                <a:moveTo>
                  <a:pt x="530414" y="160817"/>
                </a:moveTo>
                <a:cubicBezTo>
                  <a:pt x="540282" y="160817"/>
                  <a:pt x="548282" y="168818"/>
                  <a:pt x="548282" y="178685"/>
                </a:cubicBezTo>
                <a:cubicBezTo>
                  <a:pt x="548282" y="188554"/>
                  <a:pt x="540282" y="196554"/>
                  <a:pt x="530414" y="196554"/>
                </a:cubicBezTo>
                <a:cubicBezTo>
                  <a:pt x="520546" y="196554"/>
                  <a:pt x="512545" y="188554"/>
                  <a:pt x="512545" y="178685"/>
                </a:cubicBezTo>
                <a:cubicBezTo>
                  <a:pt x="512545" y="168818"/>
                  <a:pt x="520546" y="160817"/>
                  <a:pt x="530414" y="160817"/>
                </a:cubicBezTo>
                <a:close/>
                <a:moveTo>
                  <a:pt x="444833" y="160817"/>
                </a:moveTo>
                <a:cubicBezTo>
                  <a:pt x="454702" y="160817"/>
                  <a:pt x="462702" y="168818"/>
                  <a:pt x="462702" y="178685"/>
                </a:cubicBezTo>
                <a:cubicBezTo>
                  <a:pt x="462702" y="188554"/>
                  <a:pt x="454703" y="196554"/>
                  <a:pt x="444833" y="196554"/>
                </a:cubicBezTo>
                <a:cubicBezTo>
                  <a:pt x="434966" y="196554"/>
                  <a:pt x="426966" y="188554"/>
                  <a:pt x="426966" y="178685"/>
                </a:cubicBezTo>
                <a:cubicBezTo>
                  <a:pt x="426966" y="168818"/>
                  <a:pt x="434965" y="160817"/>
                  <a:pt x="444833" y="160817"/>
                </a:cubicBezTo>
                <a:close/>
                <a:moveTo>
                  <a:pt x="359254" y="160817"/>
                </a:moveTo>
                <a:cubicBezTo>
                  <a:pt x="369121" y="160817"/>
                  <a:pt x="377122" y="168818"/>
                  <a:pt x="377122" y="178685"/>
                </a:cubicBezTo>
                <a:cubicBezTo>
                  <a:pt x="377122" y="188554"/>
                  <a:pt x="369122" y="196554"/>
                  <a:pt x="359254" y="196554"/>
                </a:cubicBezTo>
                <a:cubicBezTo>
                  <a:pt x="349384" y="196554"/>
                  <a:pt x="341383" y="188554"/>
                  <a:pt x="341383" y="178685"/>
                </a:cubicBezTo>
                <a:cubicBezTo>
                  <a:pt x="341383" y="168818"/>
                  <a:pt x="349383" y="160817"/>
                  <a:pt x="359254" y="160817"/>
                </a:cubicBezTo>
                <a:close/>
                <a:moveTo>
                  <a:pt x="273671" y="160817"/>
                </a:moveTo>
                <a:cubicBezTo>
                  <a:pt x="283540" y="160817"/>
                  <a:pt x="291540" y="168818"/>
                  <a:pt x="291540" y="178685"/>
                </a:cubicBezTo>
                <a:cubicBezTo>
                  <a:pt x="291540" y="188554"/>
                  <a:pt x="283540" y="196554"/>
                  <a:pt x="273671" y="196554"/>
                </a:cubicBezTo>
                <a:cubicBezTo>
                  <a:pt x="263803" y="196554"/>
                  <a:pt x="255802" y="188554"/>
                  <a:pt x="255802" y="178685"/>
                </a:cubicBezTo>
                <a:cubicBezTo>
                  <a:pt x="255802" y="168818"/>
                  <a:pt x="263803" y="160817"/>
                  <a:pt x="273671" y="160817"/>
                </a:cubicBezTo>
                <a:close/>
                <a:moveTo>
                  <a:pt x="189030" y="160817"/>
                </a:moveTo>
                <a:cubicBezTo>
                  <a:pt x="198899" y="160817"/>
                  <a:pt x="206899" y="168818"/>
                  <a:pt x="206899" y="178685"/>
                </a:cubicBezTo>
                <a:cubicBezTo>
                  <a:pt x="206899" y="188554"/>
                  <a:pt x="198899" y="196554"/>
                  <a:pt x="189030" y="196554"/>
                </a:cubicBezTo>
                <a:cubicBezTo>
                  <a:pt x="179162" y="196554"/>
                  <a:pt x="171161" y="188554"/>
                  <a:pt x="171161" y="178685"/>
                </a:cubicBezTo>
                <a:cubicBezTo>
                  <a:pt x="171161" y="168818"/>
                  <a:pt x="179162" y="160817"/>
                  <a:pt x="189030" y="160817"/>
                </a:cubicBezTo>
                <a:close/>
                <a:moveTo>
                  <a:pt x="787157" y="69593"/>
                </a:moveTo>
                <a:cubicBezTo>
                  <a:pt x="797025" y="69593"/>
                  <a:pt x="805025" y="77594"/>
                  <a:pt x="805025" y="87462"/>
                </a:cubicBezTo>
                <a:cubicBezTo>
                  <a:pt x="805025" y="97330"/>
                  <a:pt x="797026" y="105330"/>
                  <a:pt x="787157" y="105330"/>
                </a:cubicBezTo>
                <a:cubicBezTo>
                  <a:pt x="777288" y="105330"/>
                  <a:pt x="769288" y="97330"/>
                  <a:pt x="769288" y="87462"/>
                </a:cubicBezTo>
                <a:cubicBezTo>
                  <a:pt x="769288" y="77594"/>
                  <a:pt x="777287" y="69593"/>
                  <a:pt x="787157" y="69593"/>
                </a:cubicBezTo>
                <a:close/>
                <a:moveTo>
                  <a:pt x="701575" y="69593"/>
                </a:moveTo>
                <a:cubicBezTo>
                  <a:pt x="711444" y="69593"/>
                  <a:pt x="719444" y="77594"/>
                  <a:pt x="719444" y="87462"/>
                </a:cubicBezTo>
                <a:cubicBezTo>
                  <a:pt x="719444" y="97330"/>
                  <a:pt x="711444" y="105330"/>
                  <a:pt x="701575" y="105330"/>
                </a:cubicBezTo>
                <a:cubicBezTo>
                  <a:pt x="691706" y="105330"/>
                  <a:pt x="683706" y="97330"/>
                  <a:pt x="683706" y="87462"/>
                </a:cubicBezTo>
                <a:cubicBezTo>
                  <a:pt x="683706" y="77594"/>
                  <a:pt x="691706" y="69593"/>
                  <a:pt x="701575" y="69593"/>
                </a:cubicBezTo>
                <a:close/>
                <a:moveTo>
                  <a:pt x="615994" y="69593"/>
                </a:moveTo>
                <a:cubicBezTo>
                  <a:pt x="625863" y="69593"/>
                  <a:pt x="633863" y="77594"/>
                  <a:pt x="633863" y="87462"/>
                </a:cubicBezTo>
                <a:cubicBezTo>
                  <a:pt x="633863" y="97330"/>
                  <a:pt x="625863" y="105330"/>
                  <a:pt x="615994" y="105330"/>
                </a:cubicBezTo>
                <a:cubicBezTo>
                  <a:pt x="606126" y="105330"/>
                  <a:pt x="598126" y="97330"/>
                  <a:pt x="598126" y="87462"/>
                </a:cubicBezTo>
                <a:cubicBezTo>
                  <a:pt x="598126" y="77594"/>
                  <a:pt x="606125" y="69593"/>
                  <a:pt x="615994" y="69593"/>
                </a:cubicBezTo>
                <a:close/>
                <a:moveTo>
                  <a:pt x="530414" y="69593"/>
                </a:moveTo>
                <a:cubicBezTo>
                  <a:pt x="540282" y="69593"/>
                  <a:pt x="548282" y="77594"/>
                  <a:pt x="548282" y="87462"/>
                </a:cubicBezTo>
                <a:cubicBezTo>
                  <a:pt x="548282" y="97330"/>
                  <a:pt x="540282" y="105330"/>
                  <a:pt x="530414" y="105330"/>
                </a:cubicBezTo>
                <a:cubicBezTo>
                  <a:pt x="520546" y="105330"/>
                  <a:pt x="512545" y="97330"/>
                  <a:pt x="512545" y="87462"/>
                </a:cubicBezTo>
                <a:cubicBezTo>
                  <a:pt x="512545" y="77594"/>
                  <a:pt x="520546" y="69593"/>
                  <a:pt x="530414" y="69593"/>
                </a:cubicBezTo>
                <a:close/>
                <a:moveTo>
                  <a:pt x="444833" y="69593"/>
                </a:moveTo>
                <a:cubicBezTo>
                  <a:pt x="454702" y="69593"/>
                  <a:pt x="462702" y="77594"/>
                  <a:pt x="462702" y="87462"/>
                </a:cubicBezTo>
                <a:cubicBezTo>
                  <a:pt x="462702" y="97330"/>
                  <a:pt x="454703" y="105330"/>
                  <a:pt x="444833" y="105330"/>
                </a:cubicBezTo>
                <a:cubicBezTo>
                  <a:pt x="434966" y="105330"/>
                  <a:pt x="426966" y="97330"/>
                  <a:pt x="426966" y="87462"/>
                </a:cubicBezTo>
                <a:cubicBezTo>
                  <a:pt x="426966" y="77594"/>
                  <a:pt x="434965" y="69593"/>
                  <a:pt x="444833" y="69593"/>
                </a:cubicBezTo>
                <a:close/>
                <a:moveTo>
                  <a:pt x="359254" y="69593"/>
                </a:moveTo>
                <a:cubicBezTo>
                  <a:pt x="369121" y="69593"/>
                  <a:pt x="377122" y="77594"/>
                  <a:pt x="377122" y="87462"/>
                </a:cubicBezTo>
                <a:cubicBezTo>
                  <a:pt x="377122" y="97330"/>
                  <a:pt x="369122" y="105330"/>
                  <a:pt x="359254" y="105330"/>
                </a:cubicBezTo>
                <a:cubicBezTo>
                  <a:pt x="349384" y="105330"/>
                  <a:pt x="341383" y="97330"/>
                  <a:pt x="341383" y="87462"/>
                </a:cubicBezTo>
                <a:cubicBezTo>
                  <a:pt x="341383" y="77594"/>
                  <a:pt x="349383" y="69593"/>
                  <a:pt x="359254" y="69593"/>
                </a:cubicBezTo>
                <a:close/>
                <a:moveTo>
                  <a:pt x="273671" y="69593"/>
                </a:moveTo>
                <a:cubicBezTo>
                  <a:pt x="283540" y="69593"/>
                  <a:pt x="291540" y="77594"/>
                  <a:pt x="291540" y="87462"/>
                </a:cubicBezTo>
                <a:cubicBezTo>
                  <a:pt x="291540" y="97330"/>
                  <a:pt x="283540" y="105330"/>
                  <a:pt x="273671" y="105330"/>
                </a:cubicBezTo>
                <a:cubicBezTo>
                  <a:pt x="263803" y="105330"/>
                  <a:pt x="255802" y="97330"/>
                  <a:pt x="255802" y="87462"/>
                </a:cubicBezTo>
                <a:cubicBezTo>
                  <a:pt x="255802" y="77594"/>
                  <a:pt x="263803" y="69593"/>
                  <a:pt x="273671" y="69593"/>
                </a:cubicBezTo>
                <a:close/>
                <a:moveTo>
                  <a:pt x="600006" y="4702"/>
                </a:moveTo>
                <a:cubicBezTo>
                  <a:pt x="609411" y="6583"/>
                  <a:pt x="618815" y="7523"/>
                  <a:pt x="628220" y="9405"/>
                </a:cubicBezTo>
                <a:cubicBezTo>
                  <a:pt x="625399" y="12226"/>
                  <a:pt x="620696" y="14107"/>
                  <a:pt x="615994" y="14107"/>
                </a:cubicBezTo>
                <a:cubicBezTo>
                  <a:pt x="609411" y="14107"/>
                  <a:pt x="602828" y="10345"/>
                  <a:pt x="600006" y="4702"/>
                </a:cubicBezTo>
                <a:close/>
                <a:moveTo>
                  <a:pt x="460822" y="4702"/>
                </a:moveTo>
                <a:cubicBezTo>
                  <a:pt x="458000" y="10345"/>
                  <a:pt x="452358" y="14107"/>
                  <a:pt x="444833" y="14107"/>
                </a:cubicBezTo>
                <a:cubicBezTo>
                  <a:pt x="440131" y="14107"/>
                  <a:pt x="435428" y="12226"/>
                  <a:pt x="432607" y="9405"/>
                </a:cubicBezTo>
                <a:cubicBezTo>
                  <a:pt x="442012" y="7523"/>
                  <a:pt x="451417" y="5642"/>
                  <a:pt x="460822" y="4702"/>
                </a:cubicBezTo>
                <a:close/>
                <a:moveTo>
                  <a:pt x="512546" y="0"/>
                </a:moveTo>
                <a:cubicBezTo>
                  <a:pt x="519130" y="0"/>
                  <a:pt x="524771" y="0"/>
                  <a:pt x="530415" y="0"/>
                </a:cubicBezTo>
                <a:cubicBezTo>
                  <a:pt x="536997" y="0"/>
                  <a:pt x="542639" y="0"/>
                  <a:pt x="548282" y="0"/>
                </a:cubicBezTo>
                <a:cubicBezTo>
                  <a:pt x="546401" y="8464"/>
                  <a:pt x="538878" y="14107"/>
                  <a:pt x="530415" y="14107"/>
                </a:cubicBezTo>
                <a:cubicBezTo>
                  <a:pt x="521951" y="14107"/>
                  <a:pt x="515367" y="8464"/>
                  <a:pt x="512546" y="0"/>
                </a:cubicBezTo>
                <a:close/>
              </a:path>
            </a:pathLst>
          </a:custGeom>
          <a:solidFill>
            <a:schemeClr val="accent1"/>
          </a:solidFill>
          <a:ln w="9525" cap="flat">
            <a:noFill/>
            <a:prstDash val="solid"/>
            <a:miter/>
          </a:ln>
        </p:spPr>
        <p:txBody>
          <a:bodyPr wrap="square" rtlCol="0" anchor="ctr">
            <a:noAutofit/>
          </a:bodyPr>
          <a:lstStyle/>
          <a:p>
            <a:endParaRPr lang="en-ID"/>
          </a:p>
        </p:txBody>
      </p:sp>
    </p:spTree>
    <p:extLst>
      <p:ext uri="{BB962C8B-B14F-4D97-AF65-F5344CB8AC3E}">
        <p14:creationId xmlns:p14="http://schemas.microsoft.com/office/powerpoint/2010/main" val="3881574386"/>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0AC3E2D-C4CD-427C-AB95-6F44E76C5D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D"/>
          </a:p>
        </p:txBody>
      </p:sp>
      <p:sp>
        <p:nvSpPr>
          <p:cNvPr id="3" name="Text Placeholder 2">
            <a:extLst>
              <a:ext uri="{FF2B5EF4-FFF2-40B4-BE49-F238E27FC236}">
                <a16:creationId xmlns:a16="http://schemas.microsoft.com/office/drawing/2014/main" id="{52C2FC88-497D-4C9D-BB4E-53EA4C352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4" name="Date Placeholder 3">
            <a:extLst>
              <a:ext uri="{FF2B5EF4-FFF2-40B4-BE49-F238E27FC236}">
                <a16:creationId xmlns:a16="http://schemas.microsoft.com/office/drawing/2014/main" id="{F6994EFE-302C-47A2-8042-2E597C3CF9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1CCA21-9024-4C37-94BB-291A2057DDAD}" type="datetimeFigureOut">
              <a:rPr lang="en-ID" smtClean="0"/>
              <a:t>20/02/22</a:t>
            </a:fld>
            <a:endParaRPr lang="en-ID"/>
          </a:p>
        </p:txBody>
      </p:sp>
      <p:sp>
        <p:nvSpPr>
          <p:cNvPr id="5" name="Footer Placeholder 4">
            <a:extLst>
              <a:ext uri="{FF2B5EF4-FFF2-40B4-BE49-F238E27FC236}">
                <a16:creationId xmlns:a16="http://schemas.microsoft.com/office/drawing/2014/main" id="{0E7676BF-BCF4-4299-9576-229B77E9B4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D"/>
          </a:p>
        </p:txBody>
      </p:sp>
      <p:sp>
        <p:nvSpPr>
          <p:cNvPr id="6" name="Slide Number Placeholder 5">
            <a:extLst>
              <a:ext uri="{FF2B5EF4-FFF2-40B4-BE49-F238E27FC236}">
                <a16:creationId xmlns:a16="http://schemas.microsoft.com/office/drawing/2014/main" id="{699092BB-7721-4C86-A951-D03D14C74C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30D623-0A54-43DC-B969-C5FC1342DF0E}" type="slidenum">
              <a:rPr lang="en-ID" smtClean="0"/>
              <a:t>‹#›</a:t>
            </a:fld>
            <a:endParaRPr lang="en-ID"/>
          </a:p>
        </p:txBody>
      </p:sp>
    </p:spTree>
    <p:extLst>
      <p:ext uri="{BB962C8B-B14F-4D97-AF65-F5344CB8AC3E}">
        <p14:creationId xmlns:p14="http://schemas.microsoft.com/office/powerpoint/2010/main" val="7502259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41.xml"/><Relationship Id="rId4" Type="http://schemas.openxmlformats.org/officeDocument/2006/relationships/image" Target="../media/image1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Placeholder 21">
            <a:extLst>
              <a:ext uri="{FF2B5EF4-FFF2-40B4-BE49-F238E27FC236}">
                <a16:creationId xmlns:a16="http://schemas.microsoft.com/office/drawing/2014/main" id="{F9971236-A574-3B43-A298-E0D092D0D03C}"/>
              </a:ext>
            </a:extLst>
          </p:cNvPr>
          <p:cNvPicPr preferRelativeResize="0">
            <a:picLocks noGrp="1"/>
          </p:cNvPicPr>
          <p:nvPr>
            <p:ph type="pic" sz="quarter" idx="22"/>
          </p:nvPr>
        </p:nvPicPr>
        <p:blipFill>
          <a:blip r:embed="rId2" cstate="screen">
            <a:extLst>
              <a:ext uri="{28A0092B-C50C-407E-A947-70E740481C1C}">
                <a14:useLocalDpi xmlns:a14="http://schemas.microsoft.com/office/drawing/2010/main"/>
              </a:ext>
            </a:extLst>
          </a:blip>
          <a:srcRect/>
          <a:stretch/>
        </p:blipFill>
        <p:spPr>
          <a:xfrm>
            <a:off x="8608196" y="2475968"/>
            <a:ext cx="2613600" cy="2613600"/>
          </a:xfrm>
          <a:noFill/>
        </p:spPr>
      </p:pic>
      <p:sp>
        <p:nvSpPr>
          <p:cNvPr id="6" name="TextBox 5">
            <a:extLst>
              <a:ext uri="{FF2B5EF4-FFF2-40B4-BE49-F238E27FC236}">
                <a16:creationId xmlns:a16="http://schemas.microsoft.com/office/drawing/2014/main" id="{51679580-0D41-405A-AF7B-AB31730BAFC6}"/>
              </a:ext>
            </a:extLst>
          </p:cNvPr>
          <p:cNvSpPr txBox="1"/>
          <p:nvPr/>
        </p:nvSpPr>
        <p:spPr>
          <a:xfrm>
            <a:off x="970204" y="3678305"/>
            <a:ext cx="3359749" cy="800219"/>
          </a:xfrm>
          <a:prstGeom prst="rect">
            <a:avLst/>
          </a:prstGeom>
          <a:noFill/>
        </p:spPr>
        <p:txBody>
          <a:bodyPr wrap="square" rtlCol="0">
            <a:spAutoFit/>
          </a:bodyPr>
          <a:lstStyle/>
          <a:p>
            <a:pPr>
              <a:lnSpc>
                <a:spcPct val="150000"/>
              </a:lnSpc>
            </a:pPr>
            <a:r>
              <a:rPr lang="en-US" sz="1600" dirty="0">
                <a:solidFill>
                  <a:schemeClr val="bg1"/>
                </a:solidFill>
                <a:latin typeface="Poppins SemiBold" panose="00000700000000000000" pitchFamily="2" charset="0"/>
                <a:ea typeface="Open Sans" panose="020B0606030504020204" pitchFamily="34" charset="0"/>
                <a:cs typeface="Poppins SemiBold" panose="00000700000000000000" pitchFamily="2" charset="0"/>
              </a:rPr>
              <a:t>Grow your plants, take pictures and create NFTs.</a:t>
            </a:r>
          </a:p>
        </p:txBody>
      </p:sp>
      <p:sp>
        <p:nvSpPr>
          <p:cNvPr id="7" name="TextBox 6">
            <a:extLst>
              <a:ext uri="{FF2B5EF4-FFF2-40B4-BE49-F238E27FC236}">
                <a16:creationId xmlns:a16="http://schemas.microsoft.com/office/drawing/2014/main" id="{AF5875D1-299E-4BEC-A60F-66F23AF6C87A}"/>
              </a:ext>
            </a:extLst>
          </p:cNvPr>
          <p:cNvSpPr txBox="1"/>
          <p:nvPr/>
        </p:nvSpPr>
        <p:spPr>
          <a:xfrm>
            <a:off x="998194" y="2896937"/>
            <a:ext cx="5504208" cy="1015663"/>
          </a:xfrm>
          <a:prstGeom prst="rect">
            <a:avLst/>
          </a:prstGeom>
          <a:noFill/>
          <a:effectLst/>
        </p:spPr>
        <p:txBody>
          <a:bodyPr wrap="square" rtlCol="0">
            <a:spAutoFit/>
          </a:bodyPr>
          <a:lstStyle/>
          <a:p>
            <a:r>
              <a:rPr lang="en-US" sz="6000" b="1" dirty="0">
                <a:solidFill>
                  <a:schemeClr val="bg1"/>
                </a:solidFill>
                <a:latin typeface="Poppins" panose="00000500000000000000" pitchFamily="2" charset="0"/>
                <a:ea typeface="Liberation Sans" panose="020B0604020202020204" pitchFamily="34" charset="0"/>
                <a:cs typeface="Poppins" panose="00000500000000000000" pitchFamily="2" charset="0"/>
              </a:rPr>
              <a:t>Smart Grow</a:t>
            </a:r>
            <a:endParaRPr lang="en-US" sz="6000" dirty="0">
              <a:solidFill>
                <a:schemeClr val="bg1"/>
              </a:solidFill>
              <a:latin typeface="Poppins" panose="00000500000000000000" pitchFamily="2" charset="0"/>
              <a:ea typeface="Liberation Sans" panose="020B0604020202020204" pitchFamily="34" charset="0"/>
              <a:cs typeface="Poppins" panose="00000500000000000000" pitchFamily="2" charset="0"/>
            </a:endParaRPr>
          </a:p>
        </p:txBody>
      </p:sp>
      <p:pic>
        <p:nvPicPr>
          <p:cNvPr id="4" name="Picture Placeholder 3">
            <a:extLst>
              <a:ext uri="{FF2B5EF4-FFF2-40B4-BE49-F238E27FC236}">
                <a16:creationId xmlns:a16="http://schemas.microsoft.com/office/drawing/2014/main" id="{D856C445-DFF9-5046-BC6A-BC2BE9EF030D}"/>
              </a:ext>
            </a:extLst>
          </p:cNvPr>
          <p:cNvPicPr preferRelativeResize="0">
            <a:picLocks noGrp="1"/>
          </p:cNvPicPr>
          <p:nvPr>
            <p:ph type="pic" sz="quarter" idx="23"/>
          </p:nvPr>
        </p:nvPicPr>
        <p:blipFill>
          <a:blip r:embed="rId3" cstate="screen">
            <a:extLst>
              <a:ext uri="{28A0092B-C50C-407E-A947-70E740481C1C}">
                <a14:useLocalDpi xmlns:a14="http://schemas.microsoft.com/office/drawing/2010/main"/>
              </a:ext>
            </a:extLst>
          </a:blip>
          <a:srcRect/>
          <a:stretch/>
        </p:blipFill>
        <p:spPr>
          <a:xfrm>
            <a:off x="6977245" y="315968"/>
            <a:ext cx="2160000" cy="2160000"/>
          </a:xfrm>
          <a:noFill/>
        </p:spPr>
      </p:pic>
    </p:spTree>
    <p:extLst>
      <p:ext uri="{BB962C8B-B14F-4D97-AF65-F5344CB8AC3E}">
        <p14:creationId xmlns:p14="http://schemas.microsoft.com/office/powerpoint/2010/main" val="5330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F0EA956E-FDEB-5F40-900F-89CCE02B9006}"/>
              </a:ext>
            </a:extLst>
          </p:cNvPr>
          <p:cNvPicPr>
            <a:picLocks noGrp="1"/>
          </p:cNvPicPr>
          <p:nvPr>
            <p:ph type="pic" sz="quarter" idx="23"/>
          </p:nvPr>
        </p:nvPicPr>
        <p:blipFill>
          <a:blip r:embed="rId2" cstate="screen">
            <a:extLst>
              <a:ext uri="{28A0092B-C50C-407E-A947-70E740481C1C}">
                <a14:useLocalDpi xmlns:a14="http://schemas.microsoft.com/office/drawing/2010/main"/>
              </a:ext>
            </a:extLst>
          </a:blip>
          <a:srcRect/>
          <a:stretch>
            <a:fillRect/>
          </a:stretch>
        </p:blipFill>
        <p:spPr>
          <a:noFill/>
        </p:spPr>
      </p:pic>
      <p:sp>
        <p:nvSpPr>
          <p:cNvPr id="3" name="Rectangle: Top Corners Rounded 2">
            <a:extLst>
              <a:ext uri="{FF2B5EF4-FFF2-40B4-BE49-F238E27FC236}">
                <a16:creationId xmlns:a16="http://schemas.microsoft.com/office/drawing/2014/main" id="{5958C9CC-33C1-4ADC-8BC5-3E511AF31EAA}"/>
              </a:ext>
            </a:extLst>
          </p:cNvPr>
          <p:cNvSpPr/>
          <p:nvPr/>
        </p:nvSpPr>
        <p:spPr>
          <a:xfrm rot="5400000" flipH="1">
            <a:off x="2242455" y="-1342574"/>
            <a:ext cx="1611087" cy="6096001"/>
          </a:xfrm>
          <a:prstGeom prst="round2SameRect">
            <a:avLst>
              <a:gd name="adj1" fmla="val 50000"/>
              <a:gd name="adj2" fmla="val 0"/>
            </a:avLst>
          </a:prstGeom>
          <a:solidFill>
            <a:schemeClr val="accent3"/>
          </a:solidFill>
          <a:ln w="388" cap="flat">
            <a:noFill/>
            <a:prstDash val="solid"/>
            <a:miter/>
          </a:ln>
          <a:effectLst>
            <a:outerShdw blurRad="292100" dist="152400" dir="5400000" algn="ctr" rotWithShape="0">
              <a:srgbClr val="000000">
                <a:alpha val="24000"/>
              </a:srgbClr>
            </a:outerShdw>
          </a:effectLst>
        </p:spPr>
        <p:txBody>
          <a:bodyPr wrap="square" rtlCol="0" anchor="ctr">
            <a:noAutofit/>
          </a:bodyPr>
          <a:lstStyle/>
          <a:p>
            <a:pPr algn="l"/>
            <a:endParaRPr lang="en-ID"/>
          </a:p>
        </p:txBody>
      </p:sp>
      <p:sp>
        <p:nvSpPr>
          <p:cNvPr id="4" name="TextBox 3">
            <a:extLst>
              <a:ext uri="{FF2B5EF4-FFF2-40B4-BE49-F238E27FC236}">
                <a16:creationId xmlns:a16="http://schemas.microsoft.com/office/drawing/2014/main" id="{27CDD862-B33D-43E0-B5EF-9202F732E45F}"/>
              </a:ext>
            </a:extLst>
          </p:cNvPr>
          <p:cNvSpPr txBox="1"/>
          <p:nvPr/>
        </p:nvSpPr>
        <p:spPr>
          <a:xfrm>
            <a:off x="1032329" y="1136040"/>
            <a:ext cx="4352471" cy="1138773"/>
          </a:xfrm>
          <a:prstGeom prst="rect">
            <a:avLst/>
          </a:prstGeom>
          <a:noFill/>
          <a:effectLst/>
        </p:spPr>
        <p:txBody>
          <a:bodyPr wrap="square" rtlCol="0">
            <a:spAutoFit/>
          </a:bodyPr>
          <a:lstStyle/>
          <a:p>
            <a:r>
              <a:rPr lang="en-US" sz="2800" dirty="0">
                <a:solidFill>
                  <a:schemeClr val="accent4"/>
                </a:solidFill>
                <a:latin typeface="Poppins" panose="00000500000000000000" pitchFamily="2" charset="0"/>
                <a:ea typeface="Liberation Sans" panose="020B0604020202020204" pitchFamily="34" charset="0"/>
                <a:cs typeface="Poppins" panose="00000500000000000000" pitchFamily="2" charset="0"/>
              </a:rPr>
              <a:t>Introducing</a:t>
            </a:r>
          </a:p>
          <a:p>
            <a:r>
              <a:rPr lang="en-US" sz="4000" b="1" dirty="0">
                <a:solidFill>
                  <a:schemeClr val="bg1"/>
                </a:solidFill>
                <a:latin typeface="Poppins" panose="00000500000000000000" pitchFamily="2" charset="0"/>
                <a:ea typeface="Liberation Sans" panose="020B0604020202020204" pitchFamily="34" charset="0"/>
                <a:cs typeface="Poppins" panose="00000500000000000000" pitchFamily="2" charset="0"/>
              </a:rPr>
              <a:t>Smart Grow</a:t>
            </a:r>
            <a:endParaRPr lang="en-US" sz="4800" b="1" dirty="0">
              <a:solidFill>
                <a:schemeClr val="bg1"/>
              </a:solidFill>
              <a:latin typeface="Poppins" panose="00000500000000000000" pitchFamily="2" charset="0"/>
              <a:ea typeface="Liberation Sans" panose="020B0604020202020204" pitchFamily="34" charset="0"/>
              <a:cs typeface="Poppins" panose="00000500000000000000" pitchFamily="2" charset="0"/>
            </a:endParaRPr>
          </a:p>
        </p:txBody>
      </p:sp>
      <p:sp>
        <p:nvSpPr>
          <p:cNvPr id="6" name="Rectangle 5">
            <a:extLst>
              <a:ext uri="{FF2B5EF4-FFF2-40B4-BE49-F238E27FC236}">
                <a16:creationId xmlns:a16="http://schemas.microsoft.com/office/drawing/2014/main" id="{1E833929-AEDE-4338-B8CD-03CFB9AD6451}"/>
              </a:ext>
            </a:extLst>
          </p:cNvPr>
          <p:cNvSpPr/>
          <p:nvPr/>
        </p:nvSpPr>
        <p:spPr>
          <a:xfrm>
            <a:off x="1032328" y="2973160"/>
            <a:ext cx="5413295" cy="3116238"/>
          </a:xfrm>
          <a:prstGeom prst="rect">
            <a:avLst/>
          </a:prstGeom>
        </p:spPr>
        <p:txBody>
          <a:bodyPr wrap="square">
            <a:spAutoFit/>
          </a:bodyPr>
          <a:lstStyle/>
          <a:p>
            <a:pPr algn="just">
              <a:lnSpc>
                <a:spcPct val="150000"/>
              </a:lnSpc>
            </a:pPr>
            <a:r>
              <a:rPr lang="en-GB" sz="1200" dirty="0">
                <a:solidFill>
                  <a:schemeClr val="bg2">
                    <a:lumMod val="50000"/>
                  </a:schemeClr>
                </a:solidFill>
                <a:latin typeface="Poppins" panose="00000500000000000000" pitchFamily="2" charset="0"/>
                <a:ea typeface="Open Sans" panose="020B0606030504020204" pitchFamily="34" charset="0"/>
                <a:cs typeface="Poppins" panose="00000500000000000000" pitchFamily="2" charset="0"/>
              </a:rPr>
              <a:t>Smart Grow is a mobile application that allows users to lead a journal of plant growing. Through the application users can define areas (such as rooms, gardens, etc.) where plants are located, and define which plants they grow at specific locations. Application features a smart notification system, users are able to set up watering notifications for their plants. For each plant users can add journal notes, such as when flowers will bloom, etc. With the app users are able to take pictures of their flowers and plants, and store them as NFTs. This is a unique way to store memories about beautiful plants and fun times you had growing them.</a:t>
            </a:r>
          </a:p>
          <a:p>
            <a:pPr algn="just">
              <a:lnSpc>
                <a:spcPct val="150000"/>
              </a:lnSpc>
            </a:pPr>
            <a:endParaRPr lang="en-GB" sz="1200" dirty="0">
              <a:solidFill>
                <a:schemeClr val="bg2">
                  <a:lumMod val="50000"/>
                </a:schemeClr>
              </a:solidFill>
              <a:latin typeface="Poppins" panose="00000500000000000000" pitchFamily="2" charset="0"/>
              <a:ea typeface="Open Sans" panose="020B0606030504020204" pitchFamily="34" charset="0"/>
              <a:cs typeface="Poppins" panose="00000500000000000000" pitchFamily="2" charset="0"/>
            </a:endParaRPr>
          </a:p>
        </p:txBody>
      </p:sp>
      <p:sp>
        <p:nvSpPr>
          <p:cNvPr id="25" name="Freeform: Shape 24">
            <a:extLst>
              <a:ext uri="{FF2B5EF4-FFF2-40B4-BE49-F238E27FC236}">
                <a16:creationId xmlns:a16="http://schemas.microsoft.com/office/drawing/2014/main" id="{B7F4BC75-641E-4FBF-BFE5-D90811E1EED4}"/>
              </a:ext>
            </a:extLst>
          </p:cNvPr>
          <p:cNvSpPr/>
          <p:nvPr/>
        </p:nvSpPr>
        <p:spPr>
          <a:xfrm>
            <a:off x="4792387" y="361619"/>
            <a:ext cx="1303612" cy="1303610"/>
          </a:xfrm>
          <a:custGeom>
            <a:avLst/>
            <a:gdLst>
              <a:gd name="connsiteX0" fmla="*/ 372149 w 744298"/>
              <a:gd name="connsiteY0" fmla="*/ 0 h 744298"/>
              <a:gd name="connsiteX1" fmla="*/ 744298 w 744298"/>
              <a:gd name="connsiteY1" fmla="*/ 372149 h 744298"/>
              <a:gd name="connsiteX2" fmla="*/ 372149 w 744298"/>
              <a:gd name="connsiteY2" fmla="*/ 744298 h 744298"/>
              <a:gd name="connsiteX3" fmla="*/ 0 w 744298"/>
              <a:gd name="connsiteY3" fmla="*/ 372149 h 744298"/>
              <a:gd name="connsiteX4" fmla="*/ 372149 w 744298"/>
              <a:gd name="connsiteY4" fmla="*/ 0 h 7442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4298" h="744298">
                <a:moveTo>
                  <a:pt x="372149" y="0"/>
                </a:moveTo>
                <a:cubicBezTo>
                  <a:pt x="577681" y="0"/>
                  <a:pt x="744298" y="166617"/>
                  <a:pt x="744298" y="372149"/>
                </a:cubicBezTo>
                <a:cubicBezTo>
                  <a:pt x="744298" y="577681"/>
                  <a:pt x="577681" y="744298"/>
                  <a:pt x="372149" y="744298"/>
                </a:cubicBezTo>
                <a:cubicBezTo>
                  <a:pt x="166617" y="744298"/>
                  <a:pt x="0" y="577681"/>
                  <a:pt x="0" y="372149"/>
                </a:cubicBezTo>
                <a:cubicBezTo>
                  <a:pt x="0" y="166617"/>
                  <a:pt x="166617" y="0"/>
                  <a:pt x="372149" y="0"/>
                </a:cubicBezTo>
                <a:close/>
              </a:path>
            </a:pathLst>
          </a:custGeom>
          <a:solidFill>
            <a:schemeClr val="bg1"/>
          </a:solidFill>
          <a:ln w="28575">
            <a:solidFill>
              <a:schemeClr val="accent4"/>
            </a:solidFill>
            <a:prstDash val="lgDashDot"/>
          </a:ln>
          <a:effectLst>
            <a:outerShdw blurRad="1066800" dist="1104900" dir="8100000" sx="80000" sy="80000" algn="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a:p>
        </p:txBody>
      </p:sp>
      <p:sp>
        <p:nvSpPr>
          <p:cNvPr id="22" name="Freeform 32">
            <a:extLst>
              <a:ext uri="{FF2B5EF4-FFF2-40B4-BE49-F238E27FC236}">
                <a16:creationId xmlns:a16="http://schemas.microsoft.com/office/drawing/2014/main" id="{1218D138-17F0-C64E-8483-1497C4B30150}"/>
              </a:ext>
            </a:extLst>
          </p:cNvPr>
          <p:cNvSpPr>
            <a:spLocks noEditPoints="1"/>
          </p:cNvSpPr>
          <p:nvPr/>
        </p:nvSpPr>
        <p:spPr bwMode="auto">
          <a:xfrm>
            <a:off x="5201726" y="815165"/>
            <a:ext cx="484934" cy="396519"/>
          </a:xfrm>
          <a:custGeom>
            <a:avLst/>
            <a:gdLst/>
            <a:ahLst/>
            <a:cxnLst>
              <a:cxn ang="0">
                <a:pos x="254" y="0"/>
              </a:cxn>
              <a:cxn ang="0">
                <a:pos x="239" y="2"/>
              </a:cxn>
              <a:cxn ang="0">
                <a:pos x="210" y="15"/>
              </a:cxn>
              <a:cxn ang="0">
                <a:pos x="74" y="149"/>
              </a:cxn>
              <a:cxn ang="0">
                <a:pos x="69" y="154"/>
              </a:cxn>
              <a:cxn ang="0">
                <a:pos x="65" y="165"/>
              </a:cxn>
              <a:cxn ang="0">
                <a:pos x="65" y="178"/>
              </a:cxn>
              <a:cxn ang="0">
                <a:pos x="69" y="189"/>
              </a:cxn>
              <a:cxn ang="0">
                <a:pos x="167" y="288"/>
              </a:cxn>
              <a:cxn ang="0">
                <a:pos x="172" y="292"/>
              </a:cxn>
              <a:cxn ang="0">
                <a:pos x="183" y="297"/>
              </a:cxn>
              <a:cxn ang="0">
                <a:pos x="196" y="297"/>
              </a:cxn>
              <a:cxn ang="0">
                <a:pos x="208" y="292"/>
              </a:cxn>
              <a:cxn ang="0">
                <a:pos x="339" y="162"/>
              </a:cxn>
              <a:cxn ang="0">
                <a:pos x="348" y="151"/>
              </a:cxn>
              <a:cxn ang="0">
                <a:pos x="359" y="122"/>
              </a:cxn>
              <a:cxn ang="0">
                <a:pos x="361" y="33"/>
              </a:cxn>
              <a:cxn ang="0">
                <a:pos x="361" y="26"/>
              </a:cxn>
              <a:cxn ang="0">
                <a:pos x="355" y="15"/>
              </a:cxn>
              <a:cxn ang="0">
                <a:pos x="346" y="6"/>
              </a:cxn>
              <a:cxn ang="0">
                <a:pos x="335" y="2"/>
              </a:cxn>
              <a:cxn ang="0">
                <a:pos x="330" y="0"/>
              </a:cxn>
              <a:cxn ang="0">
                <a:pos x="286" y="107"/>
              </a:cxn>
              <a:cxn ang="0">
                <a:pos x="274" y="105"/>
              </a:cxn>
              <a:cxn ang="0">
                <a:pos x="263" y="98"/>
              </a:cxn>
              <a:cxn ang="0">
                <a:pos x="257" y="87"/>
              </a:cxn>
              <a:cxn ang="0">
                <a:pos x="254" y="74"/>
              </a:cxn>
              <a:cxn ang="0">
                <a:pos x="256" y="69"/>
              </a:cxn>
              <a:cxn ang="0">
                <a:pos x="259" y="58"/>
              </a:cxn>
              <a:cxn ang="0">
                <a:pos x="268" y="49"/>
              </a:cxn>
              <a:cxn ang="0">
                <a:pos x="279" y="44"/>
              </a:cxn>
              <a:cxn ang="0">
                <a:pos x="286" y="44"/>
              </a:cxn>
              <a:cxn ang="0">
                <a:pos x="299" y="45"/>
              </a:cxn>
              <a:cxn ang="0">
                <a:pos x="308" y="53"/>
              </a:cxn>
              <a:cxn ang="0">
                <a:pos x="315" y="64"/>
              </a:cxn>
              <a:cxn ang="0">
                <a:pos x="319" y="74"/>
              </a:cxn>
              <a:cxn ang="0">
                <a:pos x="317" y="82"/>
              </a:cxn>
              <a:cxn ang="0">
                <a:pos x="314" y="93"/>
              </a:cxn>
              <a:cxn ang="0">
                <a:pos x="304" y="102"/>
              </a:cxn>
              <a:cxn ang="0">
                <a:pos x="292" y="107"/>
              </a:cxn>
              <a:cxn ang="0">
                <a:pos x="286" y="107"/>
              </a:cxn>
              <a:cxn ang="0">
                <a:pos x="141" y="294"/>
              </a:cxn>
              <a:cxn ang="0">
                <a:pos x="130" y="297"/>
              </a:cxn>
              <a:cxn ang="0">
                <a:pos x="112" y="294"/>
              </a:cxn>
              <a:cxn ang="0">
                <a:pos x="9" y="194"/>
              </a:cxn>
              <a:cxn ang="0">
                <a:pos x="5" y="189"/>
              </a:cxn>
              <a:cxn ang="0">
                <a:pos x="0" y="178"/>
              </a:cxn>
              <a:cxn ang="0">
                <a:pos x="0" y="165"/>
              </a:cxn>
              <a:cxn ang="0">
                <a:pos x="5" y="154"/>
              </a:cxn>
              <a:cxn ang="0">
                <a:pos x="136" y="24"/>
              </a:cxn>
              <a:cxn ang="0">
                <a:pos x="147" y="15"/>
              </a:cxn>
              <a:cxn ang="0">
                <a:pos x="176" y="2"/>
              </a:cxn>
              <a:cxn ang="0">
                <a:pos x="27" y="163"/>
              </a:cxn>
              <a:cxn ang="0">
                <a:pos x="23" y="167"/>
              </a:cxn>
              <a:cxn ang="0">
                <a:pos x="23" y="176"/>
              </a:cxn>
              <a:cxn ang="0">
                <a:pos x="27" y="180"/>
              </a:cxn>
            </a:cxnLst>
            <a:rect l="0" t="0" r="r" b="b"/>
            <a:pathLst>
              <a:path w="361" h="297">
                <a:moveTo>
                  <a:pt x="330" y="0"/>
                </a:moveTo>
                <a:lnTo>
                  <a:pt x="254" y="0"/>
                </a:lnTo>
                <a:lnTo>
                  <a:pt x="254" y="0"/>
                </a:lnTo>
                <a:lnTo>
                  <a:pt x="239" y="2"/>
                </a:lnTo>
                <a:lnTo>
                  <a:pt x="225" y="7"/>
                </a:lnTo>
                <a:lnTo>
                  <a:pt x="210" y="15"/>
                </a:lnTo>
                <a:lnTo>
                  <a:pt x="199" y="24"/>
                </a:lnTo>
                <a:lnTo>
                  <a:pt x="74" y="149"/>
                </a:lnTo>
                <a:lnTo>
                  <a:pt x="74" y="149"/>
                </a:lnTo>
                <a:lnTo>
                  <a:pt x="69" y="154"/>
                </a:lnTo>
                <a:lnTo>
                  <a:pt x="67" y="160"/>
                </a:lnTo>
                <a:lnTo>
                  <a:pt x="65" y="165"/>
                </a:lnTo>
                <a:lnTo>
                  <a:pt x="63" y="172"/>
                </a:lnTo>
                <a:lnTo>
                  <a:pt x="65" y="178"/>
                </a:lnTo>
                <a:lnTo>
                  <a:pt x="67" y="183"/>
                </a:lnTo>
                <a:lnTo>
                  <a:pt x="69" y="189"/>
                </a:lnTo>
                <a:lnTo>
                  <a:pt x="74" y="194"/>
                </a:lnTo>
                <a:lnTo>
                  <a:pt x="167" y="288"/>
                </a:lnTo>
                <a:lnTo>
                  <a:pt x="167" y="288"/>
                </a:lnTo>
                <a:lnTo>
                  <a:pt x="172" y="292"/>
                </a:lnTo>
                <a:lnTo>
                  <a:pt x="178" y="296"/>
                </a:lnTo>
                <a:lnTo>
                  <a:pt x="183" y="297"/>
                </a:lnTo>
                <a:lnTo>
                  <a:pt x="190" y="297"/>
                </a:lnTo>
                <a:lnTo>
                  <a:pt x="196" y="297"/>
                </a:lnTo>
                <a:lnTo>
                  <a:pt x="201" y="296"/>
                </a:lnTo>
                <a:lnTo>
                  <a:pt x="208" y="292"/>
                </a:lnTo>
                <a:lnTo>
                  <a:pt x="212" y="288"/>
                </a:lnTo>
                <a:lnTo>
                  <a:pt x="339" y="162"/>
                </a:lnTo>
                <a:lnTo>
                  <a:pt x="339" y="162"/>
                </a:lnTo>
                <a:lnTo>
                  <a:pt x="348" y="151"/>
                </a:lnTo>
                <a:lnTo>
                  <a:pt x="355" y="136"/>
                </a:lnTo>
                <a:lnTo>
                  <a:pt x="359" y="122"/>
                </a:lnTo>
                <a:lnTo>
                  <a:pt x="361" y="107"/>
                </a:lnTo>
                <a:lnTo>
                  <a:pt x="361" y="33"/>
                </a:lnTo>
                <a:lnTo>
                  <a:pt x="361" y="33"/>
                </a:lnTo>
                <a:lnTo>
                  <a:pt x="361" y="26"/>
                </a:lnTo>
                <a:lnTo>
                  <a:pt x="359" y="20"/>
                </a:lnTo>
                <a:lnTo>
                  <a:pt x="355" y="15"/>
                </a:lnTo>
                <a:lnTo>
                  <a:pt x="352" y="9"/>
                </a:lnTo>
                <a:lnTo>
                  <a:pt x="346" y="6"/>
                </a:lnTo>
                <a:lnTo>
                  <a:pt x="341" y="4"/>
                </a:lnTo>
                <a:lnTo>
                  <a:pt x="335" y="2"/>
                </a:lnTo>
                <a:lnTo>
                  <a:pt x="330" y="0"/>
                </a:lnTo>
                <a:lnTo>
                  <a:pt x="330" y="0"/>
                </a:lnTo>
                <a:close/>
                <a:moveTo>
                  <a:pt x="286" y="107"/>
                </a:moveTo>
                <a:lnTo>
                  <a:pt x="286" y="107"/>
                </a:lnTo>
                <a:lnTo>
                  <a:pt x="279" y="107"/>
                </a:lnTo>
                <a:lnTo>
                  <a:pt x="274" y="105"/>
                </a:lnTo>
                <a:lnTo>
                  <a:pt x="268" y="102"/>
                </a:lnTo>
                <a:lnTo>
                  <a:pt x="263" y="98"/>
                </a:lnTo>
                <a:lnTo>
                  <a:pt x="259" y="93"/>
                </a:lnTo>
                <a:lnTo>
                  <a:pt x="257" y="87"/>
                </a:lnTo>
                <a:lnTo>
                  <a:pt x="256" y="82"/>
                </a:lnTo>
                <a:lnTo>
                  <a:pt x="254" y="74"/>
                </a:lnTo>
                <a:lnTo>
                  <a:pt x="254" y="74"/>
                </a:lnTo>
                <a:lnTo>
                  <a:pt x="256" y="69"/>
                </a:lnTo>
                <a:lnTo>
                  <a:pt x="257" y="64"/>
                </a:lnTo>
                <a:lnTo>
                  <a:pt x="259" y="58"/>
                </a:lnTo>
                <a:lnTo>
                  <a:pt x="263" y="53"/>
                </a:lnTo>
                <a:lnTo>
                  <a:pt x="268" y="49"/>
                </a:lnTo>
                <a:lnTo>
                  <a:pt x="274" y="45"/>
                </a:lnTo>
                <a:lnTo>
                  <a:pt x="279" y="44"/>
                </a:lnTo>
                <a:lnTo>
                  <a:pt x="286" y="44"/>
                </a:lnTo>
                <a:lnTo>
                  <a:pt x="286" y="44"/>
                </a:lnTo>
                <a:lnTo>
                  <a:pt x="292" y="44"/>
                </a:lnTo>
                <a:lnTo>
                  <a:pt x="299" y="45"/>
                </a:lnTo>
                <a:lnTo>
                  <a:pt x="304" y="49"/>
                </a:lnTo>
                <a:lnTo>
                  <a:pt x="308" y="53"/>
                </a:lnTo>
                <a:lnTo>
                  <a:pt x="314" y="58"/>
                </a:lnTo>
                <a:lnTo>
                  <a:pt x="315" y="64"/>
                </a:lnTo>
                <a:lnTo>
                  <a:pt x="317" y="69"/>
                </a:lnTo>
                <a:lnTo>
                  <a:pt x="319" y="74"/>
                </a:lnTo>
                <a:lnTo>
                  <a:pt x="319" y="74"/>
                </a:lnTo>
                <a:lnTo>
                  <a:pt x="317" y="82"/>
                </a:lnTo>
                <a:lnTo>
                  <a:pt x="315" y="87"/>
                </a:lnTo>
                <a:lnTo>
                  <a:pt x="314" y="93"/>
                </a:lnTo>
                <a:lnTo>
                  <a:pt x="308" y="98"/>
                </a:lnTo>
                <a:lnTo>
                  <a:pt x="304" y="102"/>
                </a:lnTo>
                <a:lnTo>
                  <a:pt x="299" y="105"/>
                </a:lnTo>
                <a:lnTo>
                  <a:pt x="292" y="107"/>
                </a:lnTo>
                <a:lnTo>
                  <a:pt x="286" y="107"/>
                </a:lnTo>
                <a:lnTo>
                  <a:pt x="286" y="107"/>
                </a:lnTo>
                <a:close/>
                <a:moveTo>
                  <a:pt x="27" y="180"/>
                </a:moveTo>
                <a:lnTo>
                  <a:pt x="141" y="294"/>
                </a:lnTo>
                <a:lnTo>
                  <a:pt x="141" y="294"/>
                </a:lnTo>
                <a:lnTo>
                  <a:pt x="130" y="297"/>
                </a:lnTo>
                <a:lnTo>
                  <a:pt x="121" y="297"/>
                </a:lnTo>
                <a:lnTo>
                  <a:pt x="112" y="294"/>
                </a:lnTo>
                <a:lnTo>
                  <a:pt x="103" y="288"/>
                </a:lnTo>
                <a:lnTo>
                  <a:pt x="9" y="194"/>
                </a:lnTo>
                <a:lnTo>
                  <a:pt x="9" y="194"/>
                </a:lnTo>
                <a:lnTo>
                  <a:pt x="5" y="189"/>
                </a:lnTo>
                <a:lnTo>
                  <a:pt x="2" y="183"/>
                </a:lnTo>
                <a:lnTo>
                  <a:pt x="0" y="178"/>
                </a:lnTo>
                <a:lnTo>
                  <a:pt x="0" y="172"/>
                </a:lnTo>
                <a:lnTo>
                  <a:pt x="0" y="165"/>
                </a:lnTo>
                <a:lnTo>
                  <a:pt x="2" y="160"/>
                </a:lnTo>
                <a:lnTo>
                  <a:pt x="5" y="154"/>
                </a:lnTo>
                <a:lnTo>
                  <a:pt x="9" y="149"/>
                </a:lnTo>
                <a:lnTo>
                  <a:pt x="136" y="24"/>
                </a:lnTo>
                <a:lnTo>
                  <a:pt x="136" y="24"/>
                </a:lnTo>
                <a:lnTo>
                  <a:pt x="147" y="15"/>
                </a:lnTo>
                <a:lnTo>
                  <a:pt x="161" y="7"/>
                </a:lnTo>
                <a:lnTo>
                  <a:pt x="176" y="2"/>
                </a:lnTo>
                <a:lnTo>
                  <a:pt x="190" y="0"/>
                </a:lnTo>
                <a:lnTo>
                  <a:pt x="27" y="163"/>
                </a:lnTo>
                <a:lnTo>
                  <a:pt x="27" y="163"/>
                </a:lnTo>
                <a:lnTo>
                  <a:pt x="23" y="167"/>
                </a:lnTo>
                <a:lnTo>
                  <a:pt x="23" y="172"/>
                </a:lnTo>
                <a:lnTo>
                  <a:pt x="23" y="176"/>
                </a:lnTo>
                <a:lnTo>
                  <a:pt x="27" y="180"/>
                </a:lnTo>
                <a:lnTo>
                  <a:pt x="27" y="180"/>
                </a:lnTo>
                <a:close/>
              </a:path>
            </a:pathLst>
          </a:custGeom>
          <a:solidFill>
            <a:schemeClr val="accent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8032479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Graphical user interface, text, application&#10;&#10;Description automatically generated">
            <a:extLst>
              <a:ext uri="{FF2B5EF4-FFF2-40B4-BE49-F238E27FC236}">
                <a16:creationId xmlns:a16="http://schemas.microsoft.com/office/drawing/2014/main" id="{9C5F62B9-E613-614A-95AD-3DE5F0BE236A}"/>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80232" cy="6858000"/>
          </a:xfrm>
          <a:prstGeom prst="rect">
            <a:avLst/>
          </a:prstGeom>
        </p:spPr>
      </p:pic>
    </p:spTree>
    <p:extLst>
      <p:ext uri="{BB962C8B-B14F-4D97-AF65-F5344CB8AC3E}">
        <p14:creationId xmlns:p14="http://schemas.microsoft.com/office/powerpoint/2010/main" val="24802463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C5F62B9-E613-614A-95AD-3DE5F0BE236A}"/>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0" y="0"/>
            <a:ext cx="12180231" cy="6858000"/>
          </a:xfrm>
          <a:prstGeom prst="rect">
            <a:avLst/>
          </a:prstGeom>
        </p:spPr>
      </p:pic>
    </p:spTree>
    <p:extLst>
      <p:ext uri="{BB962C8B-B14F-4D97-AF65-F5344CB8AC3E}">
        <p14:creationId xmlns:p14="http://schemas.microsoft.com/office/powerpoint/2010/main" val="831949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C5F62B9-E613-614A-95AD-3DE5F0BE236A}"/>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0" y="0"/>
            <a:ext cx="12180231" cy="6857999"/>
          </a:xfrm>
          <a:prstGeom prst="rect">
            <a:avLst/>
          </a:prstGeom>
        </p:spPr>
      </p:pic>
    </p:spTree>
    <p:extLst>
      <p:ext uri="{BB962C8B-B14F-4D97-AF65-F5344CB8AC3E}">
        <p14:creationId xmlns:p14="http://schemas.microsoft.com/office/powerpoint/2010/main" val="120416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C5F62B9-E613-614A-95AD-3DE5F0BE236A}"/>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 y="0"/>
            <a:ext cx="12180229" cy="6857999"/>
          </a:xfrm>
          <a:prstGeom prst="rect">
            <a:avLst/>
          </a:prstGeom>
        </p:spPr>
      </p:pic>
    </p:spTree>
    <p:extLst>
      <p:ext uri="{BB962C8B-B14F-4D97-AF65-F5344CB8AC3E}">
        <p14:creationId xmlns:p14="http://schemas.microsoft.com/office/powerpoint/2010/main" val="1447276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C5F62B9-E613-614A-95AD-3DE5F0BE236A}"/>
              </a:ext>
            </a:extLst>
          </p:cNvPr>
          <p:cNvPicPr>
            <a:picLocks noChangeAspect="1"/>
          </p:cNvPicPr>
          <p:nvPr/>
        </p:nvPicPr>
        <p:blipFill>
          <a:blip r:embed="rId2">
            <a:extLst>
              <a:ext uri="{28A0092B-C50C-407E-A947-70E740481C1C}">
                <a14:useLocalDpi xmlns:a14="http://schemas.microsoft.com/office/drawing/2010/main"/>
              </a:ext>
            </a:extLst>
          </a:blip>
          <a:srcRect/>
          <a:stretch/>
        </p:blipFill>
        <p:spPr>
          <a:xfrm>
            <a:off x="1" y="0"/>
            <a:ext cx="12180229" cy="6857998"/>
          </a:xfrm>
          <a:prstGeom prst="rect">
            <a:avLst/>
          </a:prstGeom>
        </p:spPr>
      </p:pic>
    </p:spTree>
    <p:extLst>
      <p:ext uri="{BB962C8B-B14F-4D97-AF65-F5344CB8AC3E}">
        <p14:creationId xmlns:p14="http://schemas.microsoft.com/office/powerpoint/2010/main" val="20035710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592AE8E3-EC90-4F81-B748-F6FA5738DC40}"/>
              </a:ext>
            </a:extLst>
          </p:cNvPr>
          <p:cNvSpPr txBox="1"/>
          <p:nvPr/>
        </p:nvSpPr>
        <p:spPr>
          <a:xfrm>
            <a:off x="7538764" y="5822913"/>
            <a:ext cx="2124516" cy="307777"/>
          </a:xfrm>
          <a:prstGeom prst="rect">
            <a:avLst/>
          </a:prstGeom>
          <a:noFill/>
        </p:spPr>
        <p:txBody>
          <a:bodyPr wrap="square" rtlCol="0">
            <a:spAutoFit/>
          </a:bodyPr>
          <a:lstStyle/>
          <a:p>
            <a:pPr algn="ctr"/>
            <a:r>
              <a:rPr lang="en-US" sz="1400" dirty="0">
                <a:solidFill>
                  <a:schemeClr val="bg1"/>
                </a:solidFill>
                <a:latin typeface="Poppins SemiBold" panose="00000700000000000000" pitchFamily="2" charset="0"/>
                <a:ea typeface="Noto Serif" panose="02020600060500020200" pitchFamily="18" charset="0"/>
                <a:cs typeface="Poppins SemiBold" panose="00000700000000000000" pitchFamily="2" charset="0"/>
              </a:rPr>
              <a:t>Goran Vuksic</a:t>
            </a:r>
          </a:p>
        </p:txBody>
      </p:sp>
      <p:sp>
        <p:nvSpPr>
          <p:cNvPr id="18" name="TextBox 17">
            <a:extLst>
              <a:ext uri="{FF2B5EF4-FFF2-40B4-BE49-F238E27FC236}">
                <a16:creationId xmlns:a16="http://schemas.microsoft.com/office/drawing/2014/main" id="{59F3E2D5-77DF-4E78-8F6F-61BB4BE74E79}"/>
              </a:ext>
            </a:extLst>
          </p:cNvPr>
          <p:cNvSpPr txBox="1"/>
          <p:nvPr/>
        </p:nvSpPr>
        <p:spPr>
          <a:xfrm>
            <a:off x="9451736" y="3278024"/>
            <a:ext cx="2124516" cy="307777"/>
          </a:xfrm>
          <a:prstGeom prst="rect">
            <a:avLst/>
          </a:prstGeom>
          <a:noFill/>
        </p:spPr>
        <p:txBody>
          <a:bodyPr wrap="square" rtlCol="0">
            <a:spAutoFit/>
          </a:bodyPr>
          <a:lstStyle/>
          <a:p>
            <a:pPr algn="ctr"/>
            <a:r>
              <a:rPr lang="en-US" sz="1400" noProof="1">
                <a:solidFill>
                  <a:schemeClr val="bg1"/>
                </a:solidFill>
                <a:latin typeface="Poppins SemiBold" panose="00000700000000000000" pitchFamily="2" charset="0"/>
                <a:ea typeface="Noto Serif" panose="02020600060500020200" pitchFamily="18" charset="0"/>
                <a:cs typeface="Poppins SemiBold" panose="00000700000000000000" pitchFamily="2" charset="0"/>
              </a:rPr>
              <a:t>Nenad Kovacevic</a:t>
            </a:r>
          </a:p>
        </p:txBody>
      </p:sp>
      <p:sp>
        <p:nvSpPr>
          <p:cNvPr id="20" name="Rectangle 19">
            <a:extLst>
              <a:ext uri="{FF2B5EF4-FFF2-40B4-BE49-F238E27FC236}">
                <a16:creationId xmlns:a16="http://schemas.microsoft.com/office/drawing/2014/main" id="{E23AA496-E341-4BDF-ABE3-40CD4391564F}"/>
              </a:ext>
            </a:extLst>
          </p:cNvPr>
          <p:cNvSpPr/>
          <p:nvPr/>
        </p:nvSpPr>
        <p:spPr>
          <a:xfrm>
            <a:off x="795047" y="1878265"/>
            <a:ext cx="6093165" cy="2562240"/>
          </a:xfrm>
          <a:prstGeom prst="rect">
            <a:avLst/>
          </a:prstGeom>
        </p:spPr>
        <p:txBody>
          <a:bodyPr wrap="square">
            <a:spAutoFit/>
          </a:bodyPr>
          <a:lstStyle/>
          <a:p>
            <a:pPr algn="just">
              <a:lnSpc>
                <a:spcPct val="150000"/>
              </a:lnSpc>
            </a:pPr>
            <a:r>
              <a:rPr lang="it-IT" sz="1200" noProof="1">
                <a:solidFill>
                  <a:schemeClr val="bg2">
                    <a:lumMod val="50000"/>
                  </a:schemeClr>
                </a:solidFill>
                <a:latin typeface="Poppins" panose="00000500000000000000" pitchFamily="2" charset="0"/>
                <a:ea typeface="Open Sans" panose="020B0606030504020204" pitchFamily="34" charset="0"/>
                <a:cs typeface="Poppins" panose="00000500000000000000" pitchFamily="2" charset="0"/>
              </a:rPr>
              <a:t>Nenad is </a:t>
            </a:r>
            <a:r>
              <a:rPr lang="en-GB" sz="1200" noProof="1">
                <a:solidFill>
                  <a:schemeClr val="bg2">
                    <a:lumMod val="50000"/>
                  </a:schemeClr>
                </a:solidFill>
                <a:latin typeface="Poppins" panose="00000500000000000000" pitchFamily="2" charset="0"/>
                <a:ea typeface="Open Sans" panose="020B0606030504020204" pitchFamily="34" charset="0"/>
                <a:cs typeface="Poppins" panose="00000500000000000000" pitchFamily="2" charset="0"/>
              </a:rPr>
              <a:t>result</a:t>
            </a:r>
            <a:r>
              <a:rPr lang="it-IT" sz="1200" noProof="1">
                <a:solidFill>
                  <a:schemeClr val="bg2">
                    <a:lumMod val="50000"/>
                  </a:schemeClr>
                </a:solidFill>
                <a:latin typeface="Poppins" panose="00000500000000000000" pitchFamily="2" charset="0"/>
                <a:ea typeface="Open Sans" panose="020B0606030504020204" pitchFamily="34" charset="0"/>
                <a:cs typeface="Poppins" panose="00000500000000000000" pitchFamily="2" charset="0"/>
              </a:rPr>
              <a:t> driven professional working in the fintech field for more than 15 years. His technologies of expertise are SQL, PL/SQL, DWH and BigData analytics, and reporting solutions.</a:t>
            </a:r>
          </a:p>
          <a:p>
            <a:pPr algn="just">
              <a:lnSpc>
                <a:spcPct val="150000"/>
              </a:lnSpc>
            </a:pPr>
            <a:endParaRPr lang="it-IT" sz="1200" noProof="1">
              <a:solidFill>
                <a:schemeClr val="bg2">
                  <a:lumMod val="50000"/>
                </a:schemeClr>
              </a:solidFill>
              <a:latin typeface="Poppins" panose="00000500000000000000" pitchFamily="2" charset="0"/>
              <a:ea typeface="Open Sans" panose="020B0606030504020204" pitchFamily="34" charset="0"/>
              <a:cs typeface="Poppins" panose="00000500000000000000" pitchFamily="2" charset="0"/>
            </a:endParaRPr>
          </a:p>
          <a:p>
            <a:pPr algn="just">
              <a:lnSpc>
                <a:spcPct val="150000"/>
              </a:lnSpc>
            </a:pPr>
            <a:r>
              <a:rPr lang="it-IT" sz="1200" noProof="1">
                <a:solidFill>
                  <a:schemeClr val="bg2">
                    <a:lumMod val="50000"/>
                  </a:schemeClr>
                </a:solidFill>
                <a:latin typeface="Poppins" panose="00000500000000000000" pitchFamily="2" charset="0"/>
                <a:ea typeface="Open Sans" panose="020B0606030504020204" pitchFamily="34" charset="0"/>
                <a:cs typeface="Poppins" panose="00000500000000000000" pitchFamily="2" charset="0"/>
              </a:rPr>
              <a:t>Goran is Microsoft AI MVP; he has 15 years of work experience in IT and wide knowledge about various technologies. He is a tech enthusiast, and he likes to share his wide knowledge on different workshops and conferences.</a:t>
            </a:r>
          </a:p>
          <a:p>
            <a:pPr algn="just">
              <a:lnSpc>
                <a:spcPct val="150000"/>
              </a:lnSpc>
            </a:pPr>
            <a:endParaRPr lang="it-IT" sz="1200" noProof="1">
              <a:solidFill>
                <a:schemeClr val="bg2">
                  <a:lumMod val="50000"/>
                </a:schemeClr>
              </a:solidFill>
              <a:latin typeface="Poppins" panose="00000500000000000000" pitchFamily="2" charset="0"/>
              <a:ea typeface="Open Sans" panose="020B0606030504020204" pitchFamily="34" charset="0"/>
              <a:cs typeface="Poppins" panose="00000500000000000000" pitchFamily="2" charset="0"/>
            </a:endParaRPr>
          </a:p>
          <a:p>
            <a:pPr algn="just">
              <a:lnSpc>
                <a:spcPct val="150000"/>
              </a:lnSpc>
            </a:pPr>
            <a:endParaRPr lang="en-US" sz="1200" noProof="1">
              <a:solidFill>
                <a:schemeClr val="bg2">
                  <a:lumMod val="50000"/>
                </a:schemeClr>
              </a:solidFill>
              <a:latin typeface="Poppins" panose="00000500000000000000" pitchFamily="2" charset="0"/>
              <a:ea typeface="Open Sans" panose="020B0606030504020204" pitchFamily="34" charset="0"/>
              <a:cs typeface="Poppins" panose="00000500000000000000" pitchFamily="2" charset="0"/>
            </a:endParaRPr>
          </a:p>
        </p:txBody>
      </p:sp>
      <p:sp>
        <p:nvSpPr>
          <p:cNvPr id="21" name="TextBox 20">
            <a:extLst>
              <a:ext uri="{FF2B5EF4-FFF2-40B4-BE49-F238E27FC236}">
                <a16:creationId xmlns:a16="http://schemas.microsoft.com/office/drawing/2014/main" id="{41DF6BE8-0887-49EC-84A7-26FA980C5557}"/>
              </a:ext>
            </a:extLst>
          </p:cNvPr>
          <p:cNvSpPr txBox="1"/>
          <p:nvPr/>
        </p:nvSpPr>
        <p:spPr>
          <a:xfrm>
            <a:off x="795048" y="1107137"/>
            <a:ext cx="3732106" cy="707886"/>
          </a:xfrm>
          <a:prstGeom prst="rect">
            <a:avLst/>
          </a:prstGeom>
          <a:noFill/>
        </p:spPr>
        <p:txBody>
          <a:bodyPr wrap="square" rtlCol="0">
            <a:spAutoFit/>
          </a:bodyPr>
          <a:lstStyle/>
          <a:p>
            <a:r>
              <a:rPr lang="en-US" sz="4000" b="1" dirty="0">
                <a:solidFill>
                  <a:schemeClr val="accent3"/>
                </a:solidFill>
                <a:latin typeface="Poppins" panose="00000500000000000000" pitchFamily="2" charset="0"/>
                <a:ea typeface="Roboto Medium" panose="02000000000000000000" pitchFamily="2" charset="0"/>
                <a:cs typeface="Poppins" panose="00000500000000000000" pitchFamily="2" charset="0"/>
              </a:rPr>
              <a:t>The Team</a:t>
            </a:r>
            <a:endParaRPr lang="en-US" sz="4000" dirty="0">
              <a:solidFill>
                <a:schemeClr val="accent3"/>
              </a:solidFill>
              <a:latin typeface="Poppins" panose="00000500000000000000" pitchFamily="2" charset="0"/>
              <a:ea typeface="Roboto Medium" panose="02000000000000000000" pitchFamily="2" charset="0"/>
              <a:cs typeface="Poppins" panose="00000500000000000000" pitchFamily="2" charset="0"/>
            </a:endParaRPr>
          </a:p>
        </p:txBody>
      </p:sp>
      <p:sp>
        <p:nvSpPr>
          <p:cNvPr id="22" name="TextBox 21">
            <a:extLst>
              <a:ext uri="{FF2B5EF4-FFF2-40B4-BE49-F238E27FC236}">
                <a16:creationId xmlns:a16="http://schemas.microsoft.com/office/drawing/2014/main" id="{FB4015E3-F416-4A58-A2A5-7218568012EF}"/>
              </a:ext>
            </a:extLst>
          </p:cNvPr>
          <p:cNvSpPr txBox="1"/>
          <p:nvPr/>
        </p:nvSpPr>
        <p:spPr>
          <a:xfrm>
            <a:off x="795048" y="679993"/>
            <a:ext cx="1373219" cy="426784"/>
          </a:xfrm>
          <a:prstGeom prst="rect">
            <a:avLst/>
          </a:prstGeom>
          <a:noFill/>
        </p:spPr>
        <p:txBody>
          <a:bodyPr wrap="square" rtlCol="0">
            <a:spAutoFit/>
          </a:bodyPr>
          <a:lstStyle/>
          <a:p>
            <a:pPr>
              <a:lnSpc>
                <a:spcPct val="150000"/>
              </a:lnSpc>
            </a:pPr>
            <a:r>
              <a:rPr lang="en-US" sz="1600" dirty="0">
                <a:solidFill>
                  <a:schemeClr val="accent4"/>
                </a:solidFill>
                <a:latin typeface="Poppins SemiBold" panose="00000700000000000000" pitchFamily="2" charset="0"/>
                <a:ea typeface="Open Sans" panose="020B0606030504020204" pitchFamily="34" charset="0"/>
                <a:cs typeface="Poppins SemiBold" panose="00000700000000000000" pitchFamily="2" charset="0"/>
              </a:rPr>
              <a:t>Meet</a:t>
            </a:r>
          </a:p>
        </p:txBody>
      </p:sp>
      <p:pic>
        <p:nvPicPr>
          <p:cNvPr id="3" name="Picture Placeholder 2" descr="A person with long hair smiling&#10;&#10;Description automatically generated with medium confidence">
            <a:extLst>
              <a:ext uri="{FF2B5EF4-FFF2-40B4-BE49-F238E27FC236}">
                <a16:creationId xmlns:a16="http://schemas.microsoft.com/office/drawing/2014/main" id="{F99CB24A-1161-8A46-99D6-98451EE13839}"/>
              </a:ext>
            </a:extLst>
          </p:cNvPr>
          <p:cNvPicPr>
            <a:picLocks noGrp="1" noChangeAspect="1"/>
          </p:cNvPicPr>
          <p:nvPr>
            <p:ph type="pic" sz="quarter" idx="23"/>
          </p:nvPr>
        </p:nvPicPr>
        <p:blipFill>
          <a:blip r:embed="rId2" cstate="screen">
            <a:extLst>
              <a:ext uri="{28A0092B-C50C-407E-A947-70E740481C1C}">
                <a14:useLocalDpi xmlns:a14="http://schemas.microsoft.com/office/drawing/2010/main"/>
              </a:ext>
            </a:extLst>
          </a:blip>
          <a:srcRect/>
          <a:stretch>
            <a:fillRect/>
          </a:stretch>
        </p:blipFill>
        <p:spPr>
          <a:xfrm>
            <a:off x="7317374" y="3537859"/>
            <a:ext cx="2050870" cy="2050870"/>
          </a:xfrm>
          <a:noFill/>
        </p:spPr>
      </p:pic>
      <p:pic>
        <p:nvPicPr>
          <p:cNvPr id="7" name="Picture Placeholder 6" descr="A person smiling for the camera&#10;&#10;Description automatically generated with medium confidence">
            <a:extLst>
              <a:ext uri="{FF2B5EF4-FFF2-40B4-BE49-F238E27FC236}">
                <a16:creationId xmlns:a16="http://schemas.microsoft.com/office/drawing/2014/main" id="{D2F2C180-B543-A841-888B-0C029BF48CBE}"/>
              </a:ext>
            </a:extLst>
          </p:cNvPr>
          <p:cNvPicPr>
            <a:picLocks noGrp="1" noChangeAspect="1"/>
          </p:cNvPicPr>
          <p:nvPr>
            <p:ph type="pic" sz="quarter" idx="24"/>
          </p:nvPr>
        </p:nvPicPr>
        <p:blipFill rotWithShape="1">
          <a:blip r:embed="rId3" cstate="screen">
            <a:extLst>
              <a:ext uri="{28A0092B-C50C-407E-A947-70E740481C1C}">
                <a14:useLocalDpi xmlns:a14="http://schemas.microsoft.com/office/drawing/2010/main"/>
              </a:ext>
            </a:extLst>
          </a:blip>
          <a:srcRect r="-2759"/>
          <a:stretch/>
        </p:blipFill>
        <p:spPr>
          <a:xfrm>
            <a:off x="9061266" y="992775"/>
            <a:ext cx="2050870" cy="2050870"/>
          </a:xfrm>
          <a:solidFill>
            <a:schemeClr val="tx1"/>
          </a:solidFill>
        </p:spPr>
      </p:pic>
    </p:spTree>
    <p:extLst>
      <p:ext uri="{BB962C8B-B14F-4D97-AF65-F5344CB8AC3E}">
        <p14:creationId xmlns:p14="http://schemas.microsoft.com/office/powerpoint/2010/main" val="1895660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1615ECCB-CD13-4832-8FBF-C3F1B8BD26BF}"/>
              </a:ext>
            </a:extLst>
          </p:cNvPr>
          <p:cNvSpPr txBox="1"/>
          <p:nvPr/>
        </p:nvSpPr>
        <p:spPr>
          <a:xfrm>
            <a:off x="6837875" y="3244813"/>
            <a:ext cx="5504208" cy="1015663"/>
          </a:xfrm>
          <a:prstGeom prst="rect">
            <a:avLst/>
          </a:prstGeom>
          <a:noFill/>
          <a:effectLst/>
        </p:spPr>
        <p:txBody>
          <a:bodyPr wrap="square" rtlCol="0">
            <a:spAutoFit/>
          </a:bodyPr>
          <a:lstStyle/>
          <a:p>
            <a:r>
              <a:rPr lang="en-US" sz="6000" b="1" dirty="0">
                <a:solidFill>
                  <a:schemeClr val="bg1"/>
                </a:solidFill>
                <a:latin typeface="Poppins" panose="00000500000000000000" pitchFamily="2" charset="0"/>
                <a:ea typeface="Liberation Sans" panose="020B0604020202020204" pitchFamily="34" charset="0"/>
                <a:cs typeface="Poppins" panose="00000500000000000000" pitchFamily="2" charset="0"/>
              </a:rPr>
              <a:t>Thank You!</a:t>
            </a:r>
            <a:endParaRPr lang="en-US" sz="6000" dirty="0">
              <a:solidFill>
                <a:schemeClr val="bg1"/>
              </a:solidFill>
              <a:latin typeface="Poppins" panose="00000500000000000000" pitchFamily="2" charset="0"/>
              <a:ea typeface="Liberation Sans" panose="020B0604020202020204" pitchFamily="34" charset="0"/>
              <a:cs typeface="Poppins" panose="00000500000000000000" pitchFamily="2" charset="0"/>
            </a:endParaRPr>
          </a:p>
        </p:txBody>
      </p:sp>
      <p:pic>
        <p:nvPicPr>
          <p:cNvPr id="5" name="Picture Placeholder 4" descr="A picture containing spectacles&#10;&#10;Description automatically generated">
            <a:extLst>
              <a:ext uri="{FF2B5EF4-FFF2-40B4-BE49-F238E27FC236}">
                <a16:creationId xmlns:a16="http://schemas.microsoft.com/office/drawing/2014/main" id="{87EDDF16-5751-8047-931F-9DC6C5325AD2}"/>
              </a:ext>
            </a:extLst>
          </p:cNvPr>
          <p:cNvPicPr>
            <a:picLocks noGrp="1" noChangeAspect="1"/>
          </p:cNvPicPr>
          <p:nvPr>
            <p:ph type="pic" sz="quarter" idx="23"/>
          </p:nvPr>
        </p:nvPicPr>
        <p:blipFill>
          <a:blip r:embed="rId2" cstate="screen">
            <a:extLst>
              <a:ext uri="{28A0092B-C50C-407E-A947-70E740481C1C}">
                <a14:useLocalDpi xmlns:a14="http://schemas.microsoft.com/office/drawing/2010/main"/>
              </a:ext>
            </a:extLst>
          </a:blip>
          <a:srcRect/>
          <a:stretch>
            <a:fillRect/>
          </a:stretch>
        </p:blipFill>
        <p:spPr>
          <a:noFill/>
        </p:spPr>
      </p:pic>
      <p:pic>
        <p:nvPicPr>
          <p:cNvPr id="3" name="Picture Placeholder 2" descr="A person wearing a mask&#10;&#10;Description automatically generated with low confidence">
            <a:extLst>
              <a:ext uri="{FF2B5EF4-FFF2-40B4-BE49-F238E27FC236}">
                <a16:creationId xmlns:a16="http://schemas.microsoft.com/office/drawing/2014/main" id="{CCAE8E81-B592-E349-B5BC-07CB9D59737D}"/>
              </a:ext>
            </a:extLst>
          </p:cNvPr>
          <p:cNvPicPr>
            <a:picLocks noGrp="1" noChangeAspect="1"/>
          </p:cNvPicPr>
          <p:nvPr>
            <p:ph type="pic" sz="quarter" idx="24"/>
          </p:nvPr>
        </p:nvPicPr>
        <p:blipFill>
          <a:blip r:embed="rId3" cstate="screen">
            <a:extLst>
              <a:ext uri="{28A0092B-C50C-407E-A947-70E740481C1C}">
                <a14:useLocalDpi xmlns:a14="http://schemas.microsoft.com/office/drawing/2010/main"/>
              </a:ext>
            </a:extLst>
          </a:blip>
          <a:srcRect/>
          <a:stretch>
            <a:fillRect/>
          </a:stretch>
        </p:blipFill>
        <p:spPr>
          <a:noFill/>
        </p:spPr>
      </p:pic>
      <p:pic>
        <p:nvPicPr>
          <p:cNvPr id="7" name="Picture Placeholder 6" descr="A picture containing goggles, spectacles&#10;&#10;Description automatically generated">
            <a:extLst>
              <a:ext uri="{FF2B5EF4-FFF2-40B4-BE49-F238E27FC236}">
                <a16:creationId xmlns:a16="http://schemas.microsoft.com/office/drawing/2014/main" id="{1EE1702C-B08B-3148-AE19-A4F469BF1E6C}"/>
              </a:ext>
            </a:extLst>
          </p:cNvPr>
          <p:cNvPicPr>
            <a:picLocks noGrp="1" noChangeAspect="1"/>
          </p:cNvPicPr>
          <p:nvPr>
            <p:ph type="pic" sz="quarter" idx="22"/>
          </p:nvPr>
        </p:nvPicPr>
        <p:blipFill>
          <a:blip r:embed="rId4" cstate="screen">
            <a:extLst>
              <a:ext uri="{28A0092B-C50C-407E-A947-70E740481C1C}">
                <a14:useLocalDpi xmlns:a14="http://schemas.microsoft.com/office/drawing/2010/main"/>
              </a:ext>
            </a:extLst>
          </a:blip>
          <a:srcRect/>
          <a:stretch>
            <a:fillRect/>
          </a:stretch>
        </p:blipFill>
        <p:spPr>
          <a:noFill/>
        </p:spPr>
      </p:pic>
    </p:spTree>
    <p:extLst>
      <p:ext uri="{BB962C8B-B14F-4D97-AF65-F5344CB8AC3E}">
        <p14:creationId xmlns:p14="http://schemas.microsoft.com/office/powerpoint/2010/main" val="4105735221"/>
      </p:ext>
    </p:extLst>
  </p:cSld>
  <p:clrMapOvr>
    <a:masterClrMapping/>
  </p:clrMapOvr>
</p:sld>
</file>

<file path=ppt/theme/theme1.xml><?xml version="1.0" encoding="utf-8"?>
<a:theme xmlns:a="http://schemas.openxmlformats.org/drawingml/2006/main" name="Office Theme">
  <a:themeElements>
    <a:clrScheme name="Custom 562">
      <a:dk1>
        <a:sysClr val="windowText" lastClr="000000"/>
      </a:dk1>
      <a:lt1>
        <a:sysClr val="window" lastClr="FFFFFF"/>
      </a:lt1>
      <a:dk2>
        <a:srgbClr val="44546A"/>
      </a:dk2>
      <a:lt2>
        <a:srgbClr val="E7E6E6"/>
      </a:lt2>
      <a:accent1>
        <a:srgbClr val="3BBFE5"/>
      </a:accent1>
      <a:accent2>
        <a:srgbClr val="2381BE"/>
      </a:accent2>
      <a:accent3>
        <a:srgbClr val="10235E"/>
      </a:accent3>
      <a:accent4>
        <a:srgbClr val="FFC098"/>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3BBFE5"/>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831</TotalTime>
  <Words>228</Words>
  <Application>Microsoft Macintosh PowerPoint</Application>
  <PresentationFormat>Widescreen</PresentationFormat>
  <Paragraphs>13</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Calibri Light</vt:lpstr>
      <vt:lpstr>Open Sans</vt:lpstr>
      <vt:lpstr>Poppins</vt:lpstr>
      <vt:lpstr>Poppins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Goran Vuksic</cp:lastModifiedBy>
  <cp:revision>82</cp:revision>
  <dcterms:created xsi:type="dcterms:W3CDTF">2021-05-15T01:56:23Z</dcterms:created>
  <dcterms:modified xsi:type="dcterms:W3CDTF">2022-02-20T20:41:14Z</dcterms:modified>
</cp:coreProperties>
</file>

<file path=docProps/thumbnail.jpeg>
</file>